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25" r:id="rId5"/>
    <p:sldId id="343" r:id="rId6"/>
    <p:sldId id="326" r:id="rId7"/>
    <p:sldId id="340" r:id="rId8"/>
    <p:sldId id="341" r:id="rId9"/>
    <p:sldId id="342" r:id="rId10"/>
    <p:sldId id="327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28" r:id="rId35"/>
    <p:sldId id="367" r:id="rId36"/>
    <p:sldId id="335" r:id="rId37"/>
    <p:sldId id="33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F6153-B714-4D61-B221-0130A6DC17AA}" v="298" dt="2024-04-13T01:01:52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205" autoAdjust="0"/>
  </p:normalViewPr>
  <p:slideViewPr>
    <p:cSldViewPr snapToGrid="0">
      <p:cViewPr varScale="1">
        <p:scale>
          <a:sx n="75" d="100"/>
          <a:sy n="75" d="100"/>
        </p:scale>
        <p:origin x="41" y="25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shay Chugh" userId="e580f55e-32a3-4690-9e57-2b613bba6069" providerId="ADAL" clId="{02EF6153-B714-4D61-B221-0130A6DC17AA}"/>
    <pc:docChg chg="undo redo custSel addSld delSld modSld sldOrd">
      <pc:chgData name="Nikshay Chugh" userId="e580f55e-32a3-4690-9e57-2b613bba6069" providerId="ADAL" clId="{02EF6153-B714-4D61-B221-0130A6DC17AA}" dt="2024-04-13T01:01:52.640" v="3857" actId="1076"/>
      <pc:docMkLst>
        <pc:docMk/>
      </pc:docMkLst>
      <pc:sldChg chg="addSp delSp modSp mod modClrScheme chgLayout">
        <pc:chgData name="Nikshay Chugh" userId="e580f55e-32a3-4690-9e57-2b613bba6069" providerId="ADAL" clId="{02EF6153-B714-4D61-B221-0130A6DC17AA}" dt="2024-04-12T18:22:07.542" v="986" actId="26606"/>
        <pc:sldMkLst>
          <pc:docMk/>
          <pc:sldMk cId="855215445" sldId="325"/>
        </pc:sldMkLst>
        <pc:spChg chg="mod">
          <ac:chgData name="Nikshay Chugh" userId="e580f55e-32a3-4690-9e57-2b613bba6069" providerId="ADAL" clId="{02EF6153-B714-4D61-B221-0130A6DC17AA}" dt="2024-04-12T18:22:07.542" v="986" actId="26606"/>
          <ac:spMkLst>
            <pc:docMk/>
            <pc:sldMk cId="855215445" sldId="325"/>
            <ac:spMk id="2" creationId="{A1307D8B-2864-21B6-1CE1-B605F29281C5}"/>
          </ac:spMkLst>
        </pc:spChg>
        <pc:spChg chg="mod">
          <ac:chgData name="Nikshay Chugh" userId="e580f55e-32a3-4690-9e57-2b613bba6069" providerId="ADAL" clId="{02EF6153-B714-4D61-B221-0130A6DC17AA}" dt="2024-04-12T18:22:07.542" v="986" actId="26606"/>
          <ac:spMkLst>
            <pc:docMk/>
            <pc:sldMk cId="855215445" sldId="325"/>
            <ac:spMk id="12" creationId="{3708CDE4-BBA8-650E-7203-BB2EC242321C}"/>
          </ac:spMkLst>
        </pc:spChg>
        <pc:spChg chg="add del mod">
          <ac:chgData name="Nikshay Chugh" userId="e580f55e-32a3-4690-9e57-2b613bba6069" providerId="ADAL" clId="{02EF6153-B714-4D61-B221-0130A6DC17AA}" dt="2024-04-12T18:22:07.542" v="986" actId="26606"/>
          <ac:spMkLst>
            <pc:docMk/>
            <pc:sldMk cId="855215445" sldId="325"/>
            <ac:spMk id="20" creationId="{CE264C68-8692-F21B-EE94-0AEA55DDF9CF}"/>
          </ac:spMkLst>
        </pc:spChg>
        <pc:spChg chg="add del mod">
          <ac:chgData name="Nikshay Chugh" userId="e580f55e-32a3-4690-9e57-2b613bba6069" providerId="ADAL" clId="{02EF6153-B714-4D61-B221-0130A6DC17AA}" dt="2024-04-12T18:22:07.542" v="986" actId="26606"/>
          <ac:spMkLst>
            <pc:docMk/>
            <pc:sldMk cId="855215445" sldId="325"/>
            <ac:spMk id="22" creationId="{883D2020-6C3A-2C42-9659-24EEF6232CEE}"/>
          </ac:spMkLst>
        </pc:spChg>
        <pc:picChg chg="mod ord">
          <ac:chgData name="Nikshay Chugh" userId="e580f55e-32a3-4690-9e57-2b613bba6069" providerId="ADAL" clId="{02EF6153-B714-4D61-B221-0130A6DC17AA}" dt="2024-04-12T18:22:07.542" v="986" actId="26606"/>
          <ac:picMkLst>
            <pc:docMk/>
            <pc:sldMk cId="855215445" sldId="325"/>
            <ac:picMk id="15" creationId="{5DB8208E-96DE-EA2B-FD5A-391A1561C65F}"/>
          </ac:picMkLst>
        </pc:picChg>
      </pc:sldChg>
      <pc:sldChg chg="addSp delSp modSp mod modClrScheme chgLayout">
        <pc:chgData name="Nikshay Chugh" userId="e580f55e-32a3-4690-9e57-2b613bba6069" providerId="ADAL" clId="{02EF6153-B714-4D61-B221-0130A6DC17AA}" dt="2024-04-12T18:19:03.643" v="965" actId="700"/>
        <pc:sldMkLst>
          <pc:docMk/>
          <pc:sldMk cId="2910866480" sldId="326"/>
        </pc:sldMkLst>
        <pc:spChg chg="mod ord">
          <ac:chgData name="Nikshay Chugh" userId="e580f55e-32a3-4690-9e57-2b613bba6069" providerId="ADAL" clId="{02EF6153-B714-4D61-B221-0130A6DC17AA}" dt="2024-04-12T18:19:03.643" v="965" actId="700"/>
          <ac:spMkLst>
            <pc:docMk/>
            <pc:sldMk cId="2910866480" sldId="326"/>
            <ac:spMk id="2" creationId="{9A3EB422-1287-FCEB-63CE-599FDC8468D8}"/>
          </ac:spMkLst>
        </pc:spChg>
        <pc:spChg chg="mod ord">
          <ac:chgData name="Nikshay Chugh" userId="e580f55e-32a3-4690-9e57-2b613bba6069" providerId="ADAL" clId="{02EF6153-B714-4D61-B221-0130A6DC17AA}" dt="2024-04-12T18:19:03.643" v="965" actId="700"/>
          <ac:spMkLst>
            <pc:docMk/>
            <pc:sldMk cId="2910866480" sldId="326"/>
            <ac:spMk id="3" creationId="{4D038CD2-9585-7E51-5359-D52935A77DF0}"/>
          </ac:spMkLst>
        </pc:spChg>
        <pc:spChg chg="mod ord">
          <ac:chgData name="Nikshay Chugh" userId="e580f55e-32a3-4690-9e57-2b613bba6069" providerId="ADAL" clId="{02EF6153-B714-4D61-B221-0130A6DC17AA}" dt="2024-04-12T18:19:03.643" v="965" actId="700"/>
          <ac:spMkLst>
            <pc:docMk/>
            <pc:sldMk cId="2910866480" sldId="326"/>
            <ac:spMk id="4" creationId="{43D6DE2E-F5E3-8CAF-A5C3-E67C03F538DF}"/>
          </ac:spMkLst>
        </pc:spChg>
        <pc:spChg chg="mod ord">
          <ac:chgData name="Nikshay Chugh" userId="e580f55e-32a3-4690-9e57-2b613bba6069" providerId="ADAL" clId="{02EF6153-B714-4D61-B221-0130A6DC17AA}" dt="2024-04-12T18:19:03.643" v="965" actId="700"/>
          <ac:spMkLst>
            <pc:docMk/>
            <pc:sldMk cId="2910866480" sldId="326"/>
            <ac:spMk id="5" creationId="{DE9EDB55-C0CF-1610-24F0-07462C63BCEB}"/>
          </ac:spMkLst>
        </pc:spChg>
        <pc:spChg chg="add del mod ord">
          <ac:chgData name="Nikshay Chugh" userId="e580f55e-32a3-4690-9e57-2b613bba6069" providerId="ADAL" clId="{02EF6153-B714-4D61-B221-0130A6DC17AA}" dt="2024-04-12T18:19:03.643" v="965" actId="700"/>
          <ac:spMkLst>
            <pc:docMk/>
            <pc:sldMk cId="2910866480" sldId="326"/>
            <ac:spMk id="32" creationId="{F3126F18-749D-CDE3-743D-CA982C4C4407}"/>
          </ac:spMkLst>
        </pc:spChg>
      </pc:sldChg>
      <pc:sldChg chg="addSp delSp modSp mod modClrScheme chgLayout">
        <pc:chgData name="Nikshay Chugh" userId="e580f55e-32a3-4690-9e57-2b613bba6069" providerId="ADAL" clId="{02EF6153-B714-4D61-B221-0130A6DC17AA}" dt="2024-04-12T18:23:07.780" v="1030" actId="14100"/>
        <pc:sldMkLst>
          <pc:docMk/>
          <pc:sldMk cId="2810133685" sldId="327"/>
        </pc:sldMkLst>
        <pc:spChg chg="mod">
          <ac:chgData name="Nikshay Chugh" userId="e580f55e-32a3-4690-9e57-2b613bba6069" providerId="ADAL" clId="{02EF6153-B714-4D61-B221-0130A6DC17AA}" dt="2024-04-12T18:23:07.780" v="1030" actId="14100"/>
          <ac:spMkLst>
            <pc:docMk/>
            <pc:sldMk cId="2810133685" sldId="327"/>
            <ac:spMk id="2" creationId="{F0984788-646A-CF90-D67D-14752A71745D}"/>
          </ac:spMkLst>
        </pc:spChg>
        <pc:spChg chg="del">
          <ac:chgData name="Nikshay Chugh" userId="e580f55e-32a3-4690-9e57-2b613bba6069" providerId="ADAL" clId="{02EF6153-B714-4D61-B221-0130A6DC17AA}" dt="2024-04-12T18:07:22.911" v="957" actId="478"/>
          <ac:spMkLst>
            <pc:docMk/>
            <pc:sldMk cId="2810133685" sldId="327"/>
            <ac:spMk id="3" creationId="{77C9C890-ADC6-0AA7-BBC0-05E856AA7C3C}"/>
          </ac:spMkLst>
        </pc:spChg>
        <pc:spChg chg="mod ord">
          <ac:chgData name="Nikshay Chugh" userId="e580f55e-32a3-4690-9e57-2b613bba6069" providerId="ADAL" clId="{02EF6153-B714-4D61-B221-0130A6DC17AA}" dt="2024-04-12T18:07:30.887" v="960" actId="26606"/>
          <ac:spMkLst>
            <pc:docMk/>
            <pc:sldMk cId="2810133685" sldId="327"/>
            <ac:spMk id="4" creationId="{B6586F16-C3E1-6E51-D140-EF50382CA456}"/>
          </ac:spMkLst>
        </pc:spChg>
        <pc:spChg chg="mod ord">
          <ac:chgData name="Nikshay Chugh" userId="e580f55e-32a3-4690-9e57-2b613bba6069" providerId="ADAL" clId="{02EF6153-B714-4D61-B221-0130A6DC17AA}" dt="2024-04-12T18:07:30.887" v="960" actId="26606"/>
          <ac:spMkLst>
            <pc:docMk/>
            <pc:sldMk cId="2810133685" sldId="327"/>
            <ac:spMk id="5" creationId="{241D8BC6-DD9D-7F06-3B9F-9F2B462E4984}"/>
          </ac:spMkLst>
        </pc:spChg>
        <pc:spChg chg="add del mod">
          <ac:chgData name="Nikshay Chugh" userId="e580f55e-32a3-4690-9e57-2b613bba6069" providerId="ADAL" clId="{02EF6153-B714-4D61-B221-0130A6DC17AA}" dt="2024-04-12T18:07:01.765" v="951" actId="22"/>
          <ac:spMkLst>
            <pc:docMk/>
            <pc:sldMk cId="2810133685" sldId="327"/>
            <ac:spMk id="10" creationId="{A6F2137F-726A-C8D7-40F2-F35351518FAE}"/>
          </ac:spMkLst>
        </pc:spChg>
        <pc:spChg chg="add del mod">
          <ac:chgData name="Nikshay Chugh" userId="e580f55e-32a3-4690-9e57-2b613bba6069" providerId="ADAL" clId="{02EF6153-B714-4D61-B221-0130A6DC17AA}" dt="2024-04-12T18:07:07.090" v="953" actId="478"/>
          <ac:spMkLst>
            <pc:docMk/>
            <pc:sldMk cId="2810133685" sldId="327"/>
            <ac:spMk id="14" creationId="{A3E9AAC8-AEFD-9CE1-595F-E1B09D6C3583}"/>
          </ac:spMkLst>
        </pc:spChg>
        <pc:spChg chg="add del mod">
          <ac:chgData name="Nikshay Chugh" userId="e580f55e-32a3-4690-9e57-2b613bba6069" providerId="ADAL" clId="{02EF6153-B714-4D61-B221-0130A6DC17AA}" dt="2024-04-12T18:07:27.105" v="958" actId="478"/>
          <ac:spMkLst>
            <pc:docMk/>
            <pc:sldMk cId="2810133685" sldId="327"/>
            <ac:spMk id="16" creationId="{212A2B0D-148C-1FA6-2A9B-C24439CA898E}"/>
          </ac:spMkLst>
        </pc:spChg>
        <pc:picChg chg="del">
          <ac:chgData name="Nikshay Chugh" userId="e580f55e-32a3-4690-9e57-2b613bba6069" providerId="ADAL" clId="{02EF6153-B714-4D61-B221-0130A6DC17AA}" dt="2024-04-12T18:06:56.666" v="948" actId="478"/>
          <ac:picMkLst>
            <pc:docMk/>
            <pc:sldMk cId="2810133685" sldId="327"/>
            <ac:picMk id="7" creationId="{7FFC92DA-E590-4A49-8738-10A5D4DBBE6E}"/>
          </ac:picMkLst>
        </pc:picChg>
        <pc:picChg chg="add mod">
          <ac:chgData name="Nikshay Chugh" userId="e580f55e-32a3-4690-9e57-2b613bba6069" providerId="ADAL" clId="{02EF6153-B714-4D61-B221-0130A6DC17AA}" dt="2024-04-12T18:07:30.887" v="960" actId="26606"/>
          <ac:picMkLst>
            <pc:docMk/>
            <pc:sldMk cId="2810133685" sldId="327"/>
            <ac:picMk id="8" creationId="{ABFCD58A-3E7D-D718-3CD0-F74183B41A41}"/>
          </ac:picMkLst>
        </pc:picChg>
        <pc:picChg chg="add del mod ord">
          <ac:chgData name="Nikshay Chugh" userId="e580f55e-32a3-4690-9e57-2b613bba6069" providerId="ADAL" clId="{02EF6153-B714-4D61-B221-0130A6DC17AA}" dt="2024-04-12T18:07:05.275" v="952" actId="478"/>
          <ac:picMkLst>
            <pc:docMk/>
            <pc:sldMk cId="2810133685" sldId="327"/>
            <ac:picMk id="12" creationId="{273552AF-0CEC-5746-27C0-6AC2613A0B5E}"/>
          </ac:picMkLst>
        </pc:picChg>
      </pc:sldChg>
      <pc:sldChg chg="modSp mod">
        <pc:chgData name="Nikshay Chugh" userId="e580f55e-32a3-4690-9e57-2b613bba6069" providerId="ADAL" clId="{02EF6153-B714-4D61-B221-0130A6DC17AA}" dt="2024-04-13T00:58:25.494" v="3813" actId="2711"/>
        <pc:sldMkLst>
          <pc:docMk/>
          <pc:sldMk cId="758882227" sldId="335"/>
        </pc:sldMkLst>
        <pc:spChg chg="mod">
          <ac:chgData name="Nikshay Chugh" userId="e580f55e-32a3-4690-9e57-2b613bba6069" providerId="ADAL" clId="{02EF6153-B714-4D61-B221-0130A6DC17AA}" dt="2024-04-13T00:57:56.175" v="3737" actId="14100"/>
          <ac:spMkLst>
            <pc:docMk/>
            <pc:sldMk cId="758882227" sldId="335"/>
            <ac:spMk id="10" creationId="{F9A6F37A-B065-126D-BAD3-C956D8BD8717}"/>
          </ac:spMkLst>
        </pc:spChg>
        <pc:spChg chg="mod">
          <ac:chgData name="Nikshay Chugh" userId="e580f55e-32a3-4690-9e57-2b613bba6069" providerId="ADAL" clId="{02EF6153-B714-4D61-B221-0130A6DC17AA}" dt="2024-04-13T00:58:25.494" v="3813" actId="2711"/>
          <ac:spMkLst>
            <pc:docMk/>
            <pc:sldMk cId="758882227" sldId="335"/>
            <ac:spMk id="15" creationId="{9AE2A7F3-EC70-CDB1-A10E-1EEDBFBDD571}"/>
          </ac:spMkLst>
        </pc:spChg>
      </pc:sldChg>
      <pc:sldChg chg="del">
        <pc:chgData name="Nikshay Chugh" userId="e580f55e-32a3-4690-9e57-2b613bba6069" providerId="ADAL" clId="{02EF6153-B714-4D61-B221-0130A6DC17AA}" dt="2024-04-13T00:54:19.523" v="3682" actId="2696"/>
        <pc:sldMkLst>
          <pc:docMk/>
          <pc:sldMk cId="2499958832" sldId="336"/>
        </pc:sldMkLst>
      </pc:sldChg>
      <pc:sldChg chg="del">
        <pc:chgData name="Nikshay Chugh" userId="e580f55e-32a3-4690-9e57-2b613bba6069" providerId="ADAL" clId="{02EF6153-B714-4D61-B221-0130A6DC17AA}" dt="2024-04-13T00:54:24.393" v="3683" actId="2696"/>
        <pc:sldMkLst>
          <pc:docMk/>
          <pc:sldMk cId="394375464" sldId="337"/>
        </pc:sldMkLst>
      </pc:sldChg>
      <pc:sldChg chg="del">
        <pc:chgData name="Nikshay Chugh" userId="e580f55e-32a3-4690-9e57-2b613bba6069" providerId="ADAL" clId="{02EF6153-B714-4D61-B221-0130A6DC17AA}" dt="2024-04-13T00:54:27.853" v="3684" actId="2696"/>
        <pc:sldMkLst>
          <pc:docMk/>
          <pc:sldMk cId="409420417" sldId="338"/>
        </pc:sldMkLst>
      </pc:sldChg>
      <pc:sldChg chg="addSp delSp modSp mod modClrScheme chgLayout">
        <pc:chgData name="Nikshay Chugh" userId="e580f55e-32a3-4690-9e57-2b613bba6069" providerId="ADAL" clId="{02EF6153-B714-4D61-B221-0130A6DC17AA}" dt="2024-04-13T01:01:52.640" v="3857" actId="1076"/>
        <pc:sldMkLst>
          <pc:docMk/>
          <pc:sldMk cId="3334127647" sldId="339"/>
        </pc:sldMkLst>
        <pc:spChg chg="add del mod">
          <ac:chgData name="Nikshay Chugh" userId="e580f55e-32a3-4690-9e57-2b613bba6069" providerId="ADAL" clId="{02EF6153-B714-4D61-B221-0130A6DC17AA}" dt="2024-04-13T00:54:42.195" v="3700" actId="478"/>
          <ac:spMkLst>
            <pc:docMk/>
            <pc:sldMk cId="3334127647" sldId="339"/>
            <ac:spMk id="3" creationId="{DF1A7C28-0311-CE51-B2EE-2093EDA4C393}"/>
          </ac:spMkLst>
        </pc:spChg>
        <pc:spChg chg="add del mod">
          <ac:chgData name="Nikshay Chugh" userId="e580f55e-32a3-4690-9e57-2b613bba6069" providerId="ADAL" clId="{02EF6153-B714-4D61-B221-0130A6DC17AA}" dt="2024-04-13T00:54:51.907" v="3705" actId="478"/>
          <ac:spMkLst>
            <pc:docMk/>
            <pc:sldMk cId="3334127647" sldId="339"/>
            <ac:spMk id="5" creationId="{A24AADD6-41F0-B620-A47A-881A73794794}"/>
          </ac:spMkLst>
        </pc:spChg>
        <pc:spChg chg="add del mod">
          <ac:chgData name="Nikshay Chugh" userId="e580f55e-32a3-4690-9e57-2b613bba6069" providerId="ADAL" clId="{02EF6153-B714-4D61-B221-0130A6DC17AA}" dt="2024-04-13T00:56:31.038" v="3708"/>
          <ac:spMkLst>
            <pc:docMk/>
            <pc:sldMk cId="3334127647" sldId="339"/>
            <ac:spMk id="6" creationId="{63E29A96-2F53-77A5-4FEE-765D8E9BFB58}"/>
          </ac:spMkLst>
        </pc:spChg>
        <pc:spChg chg="add del mod">
          <ac:chgData name="Nikshay Chugh" userId="e580f55e-32a3-4690-9e57-2b613bba6069" providerId="ADAL" clId="{02EF6153-B714-4D61-B221-0130A6DC17AA}" dt="2024-04-13T00:56:49.173" v="3711" actId="478"/>
          <ac:spMkLst>
            <pc:docMk/>
            <pc:sldMk cId="3334127647" sldId="339"/>
            <ac:spMk id="7" creationId="{DB19B56D-BDAA-9A98-CB5E-A4A6AF68F681}"/>
          </ac:spMkLst>
        </pc:spChg>
        <pc:spChg chg="add del mod">
          <ac:chgData name="Nikshay Chugh" userId="e580f55e-32a3-4690-9e57-2b613bba6069" providerId="ADAL" clId="{02EF6153-B714-4D61-B221-0130A6DC17AA}" dt="2024-04-13T00:57:14.418" v="3713" actId="478"/>
          <ac:spMkLst>
            <pc:docMk/>
            <pc:sldMk cId="3334127647" sldId="339"/>
            <ac:spMk id="9" creationId="{5741470E-91E9-5F58-A86F-6776233EC136}"/>
          </ac:spMkLst>
        </pc:spChg>
        <pc:spChg chg="mod">
          <ac:chgData name="Nikshay Chugh" userId="e580f55e-32a3-4690-9e57-2b613bba6069" providerId="ADAL" clId="{02EF6153-B714-4D61-B221-0130A6DC17AA}" dt="2024-04-13T01:01:40.232" v="3855" actId="1076"/>
          <ac:spMkLst>
            <pc:docMk/>
            <pc:sldMk cId="3334127647" sldId="339"/>
            <ac:spMk id="19" creationId="{1130D679-D78E-1F15-EC3D-4BED6D69B35F}"/>
          </ac:spMkLst>
        </pc:spChg>
        <pc:spChg chg="add del mod">
          <ac:chgData name="Nikshay Chugh" userId="e580f55e-32a3-4690-9e57-2b613bba6069" providerId="ADAL" clId="{02EF6153-B714-4D61-B221-0130A6DC17AA}" dt="2024-04-13T00:54:49.028" v="3703" actId="478"/>
          <ac:spMkLst>
            <pc:docMk/>
            <pc:sldMk cId="3334127647" sldId="339"/>
            <ac:spMk id="27" creationId="{BB8B6963-69FE-8A03-5E86-2BF855024B00}"/>
          </ac:spMkLst>
        </pc:spChg>
        <pc:spChg chg="add del mod">
          <ac:chgData name="Nikshay Chugh" userId="e580f55e-32a3-4690-9e57-2b613bba6069" providerId="ADAL" clId="{02EF6153-B714-4D61-B221-0130A6DC17AA}" dt="2024-04-13T01:00:09.418" v="3820" actId="26606"/>
          <ac:spMkLst>
            <pc:docMk/>
            <pc:sldMk cId="3334127647" sldId="339"/>
            <ac:spMk id="1035" creationId="{3762D327-FD64-D8AF-EA0F-D00AD1A61CC2}"/>
          </ac:spMkLst>
        </pc:spChg>
        <pc:spChg chg="add del mod">
          <ac:chgData name="Nikshay Chugh" userId="e580f55e-32a3-4690-9e57-2b613bba6069" providerId="ADAL" clId="{02EF6153-B714-4D61-B221-0130A6DC17AA}" dt="2024-04-13T01:00:09.418" v="3820" actId="26606"/>
          <ac:spMkLst>
            <pc:docMk/>
            <pc:sldMk cId="3334127647" sldId="339"/>
            <ac:spMk id="1037" creationId="{DFBCCB8A-A793-A211-83D9-FA671E3CFCED}"/>
          </ac:spMkLst>
        </pc:spChg>
        <pc:picChg chg="add del">
          <ac:chgData name="Nikshay Chugh" userId="e580f55e-32a3-4690-9e57-2b613bba6069" providerId="ADAL" clId="{02EF6153-B714-4D61-B221-0130A6DC17AA}" dt="2024-04-13T00:56:28.624" v="3707" actId="478"/>
          <ac:picMkLst>
            <pc:docMk/>
            <pc:sldMk cId="3334127647" sldId="339"/>
            <ac:picMk id="17" creationId="{6D8705D1-EA1F-3113-ABE0-EC474D1F18DA}"/>
          </ac:picMkLst>
        </pc:picChg>
        <pc:picChg chg="del">
          <ac:chgData name="Nikshay Chugh" userId="e580f55e-32a3-4690-9e57-2b613bba6069" providerId="ADAL" clId="{02EF6153-B714-4D61-B221-0130A6DC17AA}" dt="2024-04-13T00:56:50.582" v="3712" actId="478"/>
          <ac:picMkLst>
            <pc:docMk/>
            <pc:sldMk cId="3334127647" sldId="339"/>
            <ac:picMk id="22" creationId="{862BA3D8-52E1-692C-F244-F7882DAD2287}"/>
          </ac:picMkLst>
        </pc:picChg>
        <pc:picChg chg="add del">
          <ac:chgData name="Nikshay Chugh" userId="e580f55e-32a3-4690-9e57-2b613bba6069" providerId="ADAL" clId="{02EF6153-B714-4D61-B221-0130A6DC17AA}" dt="2024-04-13T00:56:28.624" v="3707" actId="478"/>
          <ac:picMkLst>
            <pc:docMk/>
            <pc:sldMk cId="3334127647" sldId="339"/>
            <ac:picMk id="1026" creationId="{81A90710-1727-B640-249D-8166B1DE9F82}"/>
          </ac:picMkLst>
        </pc:picChg>
        <pc:picChg chg="add del mod">
          <ac:chgData name="Nikshay Chugh" userId="e580f55e-32a3-4690-9e57-2b613bba6069" providerId="ADAL" clId="{02EF6153-B714-4D61-B221-0130A6DC17AA}" dt="2024-04-13T00:56:37.848" v="3710" actId="478"/>
          <ac:picMkLst>
            <pc:docMk/>
            <pc:sldMk cId="3334127647" sldId="339"/>
            <ac:picMk id="1028" creationId="{16DF10C4-5FEA-CA73-A367-3A4C16E01E94}"/>
          </ac:picMkLst>
        </pc:picChg>
        <pc:picChg chg="add mod">
          <ac:chgData name="Nikshay Chugh" userId="e580f55e-32a3-4690-9e57-2b613bba6069" providerId="ADAL" clId="{02EF6153-B714-4D61-B221-0130A6DC17AA}" dt="2024-04-13T01:01:52.640" v="3857" actId="1076"/>
          <ac:picMkLst>
            <pc:docMk/>
            <pc:sldMk cId="3334127647" sldId="339"/>
            <ac:picMk id="1030" creationId="{826575A0-BE60-9E5D-8287-130FE7D9DCA0}"/>
          </ac:picMkLst>
        </pc:picChg>
      </pc:sldChg>
      <pc:sldChg chg="addSp delSp modSp add mod">
        <pc:chgData name="Nikshay Chugh" userId="e580f55e-32a3-4690-9e57-2b613bba6069" providerId="ADAL" clId="{02EF6153-B714-4D61-B221-0130A6DC17AA}" dt="2024-04-12T17:43:13.360" v="514" actId="1076"/>
        <pc:sldMkLst>
          <pc:docMk/>
          <pc:sldMk cId="1833341167" sldId="340"/>
        </pc:sldMkLst>
        <pc:spChg chg="mod">
          <ac:chgData name="Nikshay Chugh" userId="e580f55e-32a3-4690-9e57-2b613bba6069" providerId="ADAL" clId="{02EF6153-B714-4D61-B221-0130A6DC17AA}" dt="2024-04-12T17:43:13.360" v="514" actId="1076"/>
          <ac:spMkLst>
            <pc:docMk/>
            <pc:sldMk cId="1833341167" sldId="340"/>
            <ac:spMk id="2" creationId="{9A3EB422-1287-FCEB-63CE-599FDC8468D8}"/>
          </ac:spMkLst>
        </pc:spChg>
        <pc:spChg chg="add mod">
          <ac:chgData name="Nikshay Chugh" userId="e580f55e-32a3-4690-9e57-2b613bba6069" providerId="ADAL" clId="{02EF6153-B714-4D61-B221-0130A6DC17AA}" dt="2024-04-12T16:38:50.842" v="447" actId="1076"/>
          <ac:spMkLst>
            <pc:docMk/>
            <pc:sldMk cId="1833341167" sldId="340"/>
            <ac:spMk id="18" creationId="{B93D9BA6-2FAD-16C7-3D2B-852A80885164}"/>
          </ac:spMkLst>
        </pc:spChg>
        <pc:spChg chg="add mod">
          <ac:chgData name="Nikshay Chugh" userId="e580f55e-32a3-4690-9e57-2b613bba6069" providerId="ADAL" clId="{02EF6153-B714-4D61-B221-0130A6DC17AA}" dt="2024-04-12T16:38:54.052" v="448" actId="1076"/>
          <ac:spMkLst>
            <pc:docMk/>
            <pc:sldMk cId="1833341167" sldId="340"/>
            <ac:spMk id="19" creationId="{3FB527E7-2C50-2D1E-2346-A3052556860E}"/>
          </ac:spMkLst>
        </pc:spChg>
        <pc:spChg chg="del mod">
          <ac:chgData name="Nikshay Chugh" userId="e580f55e-32a3-4690-9e57-2b613bba6069" providerId="ADAL" clId="{02EF6153-B714-4D61-B221-0130A6DC17AA}" dt="2024-04-12T16:20:46.872" v="184" actId="478"/>
          <ac:spMkLst>
            <pc:docMk/>
            <pc:sldMk cId="1833341167" sldId="340"/>
            <ac:spMk id="21" creationId="{35C55C7E-416E-4316-B613-84B2F68B264F}"/>
          </ac:spMkLst>
        </pc:spChg>
        <pc:spChg chg="del mod">
          <ac:chgData name="Nikshay Chugh" userId="e580f55e-32a3-4690-9e57-2b613bba6069" providerId="ADAL" clId="{02EF6153-B714-4D61-B221-0130A6DC17AA}" dt="2024-04-12T16:20:51.550" v="186" actId="478"/>
          <ac:spMkLst>
            <pc:docMk/>
            <pc:sldMk cId="1833341167" sldId="340"/>
            <ac:spMk id="23" creationId="{F7C34A9C-6DF8-ECDC-23CD-21A9F67279A1}"/>
          </ac:spMkLst>
        </pc:spChg>
        <pc:spChg chg="del">
          <ac:chgData name="Nikshay Chugh" userId="e580f55e-32a3-4690-9e57-2b613bba6069" providerId="ADAL" clId="{02EF6153-B714-4D61-B221-0130A6DC17AA}" dt="2024-04-12T16:20:54.252" v="187" actId="478"/>
          <ac:spMkLst>
            <pc:docMk/>
            <pc:sldMk cId="1833341167" sldId="340"/>
            <ac:spMk id="24" creationId="{90E7FF1D-11A5-E4D4-13A4-485C0AE92887}"/>
          </ac:spMkLst>
        </pc:spChg>
        <pc:spChg chg="del">
          <ac:chgData name="Nikshay Chugh" userId="e580f55e-32a3-4690-9e57-2b613bba6069" providerId="ADAL" clId="{02EF6153-B714-4D61-B221-0130A6DC17AA}" dt="2024-04-12T16:20:56.237" v="188" actId="478"/>
          <ac:spMkLst>
            <pc:docMk/>
            <pc:sldMk cId="1833341167" sldId="340"/>
            <ac:spMk id="25" creationId="{2DCCFFE1-5820-ECEC-12F1-38D1C2B7ABC6}"/>
          </ac:spMkLst>
        </pc:spChg>
        <pc:spChg chg="del">
          <ac:chgData name="Nikshay Chugh" userId="e580f55e-32a3-4690-9e57-2b613bba6069" providerId="ADAL" clId="{02EF6153-B714-4D61-B221-0130A6DC17AA}" dt="2024-04-12T16:20:59.055" v="189" actId="478"/>
          <ac:spMkLst>
            <pc:docMk/>
            <pc:sldMk cId="1833341167" sldId="340"/>
            <ac:spMk id="26" creationId="{36E6390F-745F-9F6D-748F-3D2249EDE13C}"/>
          </ac:spMkLst>
        </pc:spChg>
        <pc:spChg chg="del">
          <ac:chgData name="Nikshay Chugh" userId="e580f55e-32a3-4690-9e57-2b613bba6069" providerId="ADAL" clId="{02EF6153-B714-4D61-B221-0130A6DC17AA}" dt="2024-04-12T16:21:11.679" v="195" actId="478"/>
          <ac:spMkLst>
            <pc:docMk/>
            <pc:sldMk cId="1833341167" sldId="340"/>
            <ac:spMk id="27" creationId="{64A7C6B5-D09B-A7CE-8678-2F0E5B253176}"/>
          </ac:spMkLst>
        </pc:spChg>
        <pc:spChg chg="del mod">
          <ac:chgData name="Nikshay Chugh" userId="e580f55e-32a3-4690-9e57-2b613bba6069" providerId="ADAL" clId="{02EF6153-B714-4D61-B221-0130A6DC17AA}" dt="2024-04-12T16:21:08.282" v="194" actId="478"/>
          <ac:spMkLst>
            <pc:docMk/>
            <pc:sldMk cId="1833341167" sldId="340"/>
            <ac:spMk id="28" creationId="{7998A063-5C20-7CA5-06D5-DD858A8C45B0}"/>
          </ac:spMkLst>
        </pc:spChg>
        <pc:spChg chg="del">
          <ac:chgData name="Nikshay Chugh" userId="e580f55e-32a3-4690-9e57-2b613bba6069" providerId="ADAL" clId="{02EF6153-B714-4D61-B221-0130A6DC17AA}" dt="2024-04-12T16:21:04.871" v="192" actId="478"/>
          <ac:spMkLst>
            <pc:docMk/>
            <pc:sldMk cId="1833341167" sldId="340"/>
            <ac:spMk id="29" creationId="{70E8829C-1243-331D-0399-23CCEC365720}"/>
          </ac:spMkLst>
        </pc:spChg>
        <pc:spChg chg="del">
          <ac:chgData name="Nikshay Chugh" userId="e580f55e-32a3-4690-9e57-2b613bba6069" providerId="ADAL" clId="{02EF6153-B714-4D61-B221-0130A6DC17AA}" dt="2024-04-12T16:21:01.548" v="190" actId="478"/>
          <ac:spMkLst>
            <pc:docMk/>
            <pc:sldMk cId="1833341167" sldId="340"/>
            <ac:spMk id="30" creationId="{A41D0052-B00D-F51F-6583-6C4D4B78BB09}"/>
          </ac:spMkLst>
        </pc:spChg>
        <pc:spChg chg="del">
          <ac:chgData name="Nikshay Chugh" userId="e580f55e-32a3-4690-9e57-2b613bba6069" providerId="ADAL" clId="{02EF6153-B714-4D61-B221-0130A6DC17AA}" dt="2024-04-12T16:21:14.556" v="196" actId="478"/>
          <ac:spMkLst>
            <pc:docMk/>
            <pc:sldMk cId="1833341167" sldId="340"/>
            <ac:spMk id="31" creationId="{DD91D688-6BCA-C5A2-8DE6-91196CE8EBA5}"/>
          </ac:spMkLst>
        </pc:spChg>
        <pc:graphicFrameChg chg="add del mod modGraphic">
          <ac:chgData name="Nikshay Chugh" userId="e580f55e-32a3-4690-9e57-2b613bba6069" providerId="ADAL" clId="{02EF6153-B714-4D61-B221-0130A6DC17AA}" dt="2024-04-12T16:23:03.068" v="263" actId="478"/>
          <ac:graphicFrameMkLst>
            <pc:docMk/>
            <pc:sldMk cId="1833341167" sldId="340"/>
            <ac:graphicFrameMk id="6" creationId="{693ECB3A-ABFD-60A6-569E-CCE669B0DC27}"/>
          </ac:graphicFrameMkLst>
        </pc:graphicFrameChg>
        <pc:picChg chg="add mod">
          <ac:chgData name="Nikshay Chugh" userId="e580f55e-32a3-4690-9e57-2b613bba6069" providerId="ADAL" clId="{02EF6153-B714-4D61-B221-0130A6DC17AA}" dt="2024-04-12T16:35:27.142" v="298" actId="1076"/>
          <ac:picMkLst>
            <pc:docMk/>
            <pc:sldMk cId="1833341167" sldId="340"/>
            <ac:picMk id="8" creationId="{1FC6A9C0-C179-91A6-2C1D-BBFDA964FADE}"/>
          </ac:picMkLst>
        </pc:picChg>
        <pc:picChg chg="add del mod">
          <ac:chgData name="Nikshay Chugh" userId="e580f55e-32a3-4690-9e57-2b613bba6069" providerId="ADAL" clId="{02EF6153-B714-4D61-B221-0130A6DC17AA}" dt="2024-04-12T16:32:41.585" v="280" actId="478"/>
          <ac:picMkLst>
            <pc:docMk/>
            <pc:sldMk cId="1833341167" sldId="340"/>
            <ac:picMk id="10" creationId="{915CAE9B-486A-6B47-332A-CD5A0DEA3901}"/>
          </ac:picMkLst>
        </pc:picChg>
        <pc:picChg chg="add del mod">
          <ac:chgData name="Nikshay Chugh" userId="e580f55e-32a3-4690-9e57-2b613bba6069" providerId="ADAL" clId="{02EF6153-B714-4D61-B221-0130A6DC17AA}" dt="2024-04-12T16:34:59.294" v="293" actId="478"/>
          <ac:picMkLst>
            <pc:docMk/>
            <pc:sldMk cId="1833341167" sldId="340"/>
            <ac:picMk id="12" creationId="{7E326C0C-74BF-D8DC-3A51-29B687D90D7B}"/>
          </ac:picMkLst>
        </pc:picChg>
        <pc:picChg chg="add del mod">
          <ac:chgData name="Nikshay Chugh" userId="e580f55e-32a3-4690-9e57-2b613bba6069" providerId="ADAL" clId="{02EF6153-B714-4D61-B221-0130A6DC17AA}" dt="2024-04-12T16:35:01.084" v="294" actId="478"/>
          <ac:picMkLst>
            <pc:docMk/>
            <pc:sldMk cId="1833341167" sldId="340"/>
            <ac:picMk id="14" creationId="{EAE9BCBB-8605-83E4-DE10-F01856F49A61}"/>
          </ac:picMkLst>
        </pc:picChg>
        <pc:picChg chg="del">
          <ac:chgData name="Nikshay Chugh" userId="e580f55e-32a3-4690-9e57-2b613bba6069" providerId="ADAL" clId="{02EF6153-B714-4D61-B221-0130A6DC17AA}" dt="2024-04-12T16:21:03.379" v="191" actId="478"/>
          <ac:picMkLst>
            <pc:docMk/>
            <pc:sldMk cId="1833341167" sldId="340"/>
            <ac:picMk id="16" creationId="{3A34D725-8BF3-41C1-77E5-865CB713B127}"/>
          </ac:picMkLst>
        </pc:picChg>
        <pc:picChg chg="add mod">
          <ac:chgData name="Nikshay Chugh" userId="e580f55e-32a3-4690-9e57-2b613bba6069" providerId="ADAL" clId="{02EF6153-B714-4D61-B221-0130A6DC17AA}" dt="2024-04-12T16:35:31.982" v="301" actId="1076"/>
          <ac:picMkLst>
            <pc:docMk/>
            <pc:sldMk cId="1833341167" sldId="340"/>
            <ac:picMk id="17" creationId="{D4F58C7D-8FA3-AE59-1A5B-E5C9D836B4AB}"/>
          </ac:picMkLst>
        </pc:picChg>
        <pc:cxnChg chg="add mod">
          <ac:chgData name="Nikshay Chugh" userId="e580f55e-32a3-4690-9e57-2b613bba6069" providerId="ADAL" clId="{02EF6153-B714-4D61-B221-0130A6DC17AA}" dt="2024-04-12T16:38:50.842" v="447" actId="1076"/>
          <ac:cxnSpMkLst>
            <pc:docMk/>
            <pc:sldMk cId="1833341167" sldId="340"/>
            <ac:cxnSpMk id="22" creationId="{947B3455-A399-5315-0C79-0720306A1445}"/>
          </ac:cxnSpMkLst>
        </pc:cxnChg>
        <pc:cxnChg chg="add mod">
          <ac:chgData name="Nikshay Chugh" userId="e580f55e-32a3-4690-9e57-2b613bba6069" providerId="ADAL" clId="{02EF6153-B714-4D61-B221-0130A6DC17AA}" dt="2024-04-12T16:38:54.052" v="448" actId="1076"/>
          <ac:cxnSpMkLst>
            <pc:docMk/>
            <pc:sldMk cId="1833341167" sldId="340"/>
            <ac:cxnSpMk id="33" creationId="{03505460-151E-B43C-9681-A0A9B1361FD0}"/>
          </ac:cxnSpMkLst>
        </pc:cxnChg>
        <pc:cxnChg chg="add mod">
          <ac:chgData name="Nikshay Chugh" userId="e580f55e-32a3-4690-9e57-2b613bba6069" providerId="ADAL" clId="{02EF6153-B714-4D61-B221-0130A6DC17AA}" dt="2024-04-12T16:39:24.263" v="450" actId="13822"/>
          <ac:cxnSpMkLst>
            <pc:docMk/>
            <pc:sldMk cId="1833341167" sldId="340"/>
            <ac:cxnSpMk id="40" creationId="{17414617-9562-884B-7B9C-4D8E24FEB82B}"/>
          </ac:cxnSpMkLst>
        </pc:cxnChg>
        <pc:cxnChg chg="add mod">
          <ac:chgData name="Nikshay Chugh" userId="e580f55e-32a3-4690-9e57-2b613bba6069" providerId="ADAL" clId="{02EF6153-B714-4D61-B221-0130A6DC17AA}" dt="2024-04-12T16:39:38.835" v="452" actId="13822"/>
          <ac:cxnSpMkLst>
            <pc:docMk/>
            <pc:sldMk cId="1833341167" sldId="340"/>
            <ac:cxnSpMk id="42" creationId="{1E57DFA2-B03A-969B-A73F-ADC2B2E7A5C0}"/>
          </ac:cxnSpMkLst>
        </pc:cxnChg>
      </pc:sldChg>
      <pc:sldChg chg="addSp delSp modSp new mod modClrScheme chgLayout">
        <pc:chgData name="Nikshay Chugh" userId="e580f55e-32a3-4690-9e57-2b613bba6069" providerId="ADAL" clId="{02EF6153-B714-4D61-B221-0130A6DC17AA}" dt="2024-04-12T18:04:30.788" v="882" actId="1076"/>
        <pc:sldMkLst>
          <pc:docMk/>
          <pc:sldMk cId="991843000" sldId="341"/>
        </pc:sldMkLst>
        <pc:spChg chg="mod">
          <ac:chgData name="Nikshay Chugh" userId="e580f55e-32a3-4690-9e57-2b613bba6069" providerId="ADAL" clId="{02EF6153-B714-4D61-B221-0130A6DC17AA}" dt="2024-04-12T17:57:26.979" v="794" actId="26606"/>
          <ac:spMkLst>
            <pc:docMk/>
            <pc:sldMk cId="991843000" sldId="341"/>
            <ac:spMk id="2" creationId="{104D89AD-46A3-7F2B-D628-D811FAC431B5}"/>
          </ac:spMkLst>
        </pc:spChg>
        <pc:spChg chg="add del">
          <ac:chgData name="Nikshay Chugh" userId="e580f55e-32a3-4690-9e57-2b613bba6069" providerId="ADAL" clId="{02EF6153-B714-4D61-B221-0130A6DC17AA}" dt="2024-04-12T17:56:06.457" v="727"/>
          <ac:spMkLst>
            <pc:docMk/>
            <pc:sldMk cId="991843000" sldId="341"/>
            <ac:spMk id="3" creationId="{263E42BF-48B5-F00C-40F7-3C4146793B7D}"/>
          </ac:spMkLst>
        </pc:spChg>
        <pc:spChg chg="mod">
          <ac:chgData name="Nikshay Chugh" userId="e580f55e-32a3-4690-9e57-2b613bba6069" providerId="ADAL" clId="{02EF6153-B714-4D61-B221-0130A6DC17AA}" dt="2024-04-12T17:57:28.506" v="796" actId="1076"/>
          <ac:spMkLst>
            <pc:docMk/>
            <pc:sldMk cId="991843000" sldId="341"/>
            <ac:spMk id="4" creationId="{31F768E3-577A-C3D2-0709-BB8E7CE9B1D8}"/>
          </ac:spMkLst>
        </pc:spChg>
        <pc:spChg chg="mod">
          <ac:chgData name="Nikshay Chugh" userId="e580f55e-32a3-4690-9e57-2b613bba6069" providerId="ADAL" clId="{02EF6153-B714-4D61-B221-0130A6DC17AA}" dt="2024-04-12T17:57:26.979" v="794" actId="26606"/>
          <ac:spMkLst>
            <pc:docMk/>
            <pc:sldMk cId="991843000" sldId="341"/>
            <ac:spMk id="5" creationId="{E7D2F32A-DEAF-B29E-5B18-DC88504D7CAC}"/>
          </ac:spMkLst>
        </pc:spChg>
        <pc:spChg chg="mod">
          <ac:chgData name="Nikshay Chugh" userId="e580f55e-32a3-4690-9e57-2b613bba6069" providerId="ADAL" clId="{02EF6153-B714-4D61-B221-0130A6DC17AA}" dt="2024-04-12T17:57:26.979" v="794" actId="26606"/>
          <ac:spMkLst>
            <pc:docMk/>
            <pc:sldMk cId="991843000" sldId="341"/>
            <ac:spMk id="6" creationId="{F8B8BCBC-DD84-D2B2-EFB1-FBDF6E2B7C0F}"/>
          </ac:spMkLst>
        </pc:spChg>
        <pc:spChg chg="add mod">
          <ac:chgData name="Nikshay Chugh" userId="e580f55e-32a3-4690-9e57-2b613bba6069" providerId="ADAL" clId="{02EF6153-B714-4D61-B221-0130A6DC17AA}" dt="2024-04-12T18:04:30.788" v="882" actId="1076"/>
          <ac:spMkLst>
            <pc:docMk/>
            <pc:sldMk cId="991843000" sldId="341"/>
            <ac:spMk id="7" creationId="{079944A9-67B3-5B79-D47C-66F0EB08291A}"/>
          </ac:spMkLst>
        </pc:spChg>
        <pc:picChg chg="add mod ord">
          <ac:chgData name="Nikshay Chugh" userId="e580f55e-32a3-4690-9e57-2b613bba6069" providerId="ADAL" clId="{02EF6153-B714-4D61-B221-0130A6DC17AA}" dt="2024-04-12T17:57:26.979" v="794" actId="26606"/>
          <ac:picMkLst>
            <pc:docMk/>
            <pc:sldMk cId="991843000" sldId="341"/>
            <ac:picMk id="1026" creationId="{EFFAC907-4910-5269-A0F3-0A083FF93EB8}"/>
          </ac:picMkLst>
        </pc:picChg>
      </pc:sldChg>
      <pc:sldChg chg="addSp delSp modSp new mod modClrScheme chgLayout">
        <pc:chgData name="Nikshay Chugh" userId="e580f55e-32a3-4690-9e57-2b613bba6069" providerId="ADAL" clId="{02EF6153-B714-4D61-B221-0130A6DC17AA}" dt="2024-04-12T18:23:51.247" v="1060" actId="255"/>
        <pc:sldMkLst>
          <pc:docMk/>
          <pc:sldMk cId="783333384" sldId="342"/>
        </pc:sldMkLst>
        <pc:spChg chg="del mod ord">
          <ac:chgData name="Nikshay Chugh" userId="e580f55e-32a3-4690-9e57-2b613bba6069" providerId="ADAL" clId="{02EF6153-B714-4D61-B221-0130A6DC17AA}" dt="2024-04-12T18:18:46.610" v="962" actId="700"/>
          <ac:spMkLst>
            <pc:docMk/>
            <pc:sldMk cId="783333384" sldId="342"/>
            <ac:spMk id="2" creationId="{FECAE81B-EDDC-D1A2-666D-682687D2DCC9}"/>
          </ac:spMkLst>
        </pc:spChg>
        <pc:spChg chg="del mod ord">
          <ac:chgData name="Nikshay Chugh" userId="e580f55e-32a3-4690-9e57-2b613bba6069" providerId="ADAL" clId="{02EF6153-B714-4D61-B221-0130A6DC17AA}" dt="2024-04-12T18:18:46.610" v="962" actId="700"/>
          <ac:spMkLst>
            <pc:docMk/>
            <pc:sldMk cId="783333384" sldId="342"/>
            <ac:spMk id="3" creationId="{45F21655-4BC9-7491-B1BC-BFF258F446C7}"/>
          </ac:spMkLst>
        </pc:spChg>
        <pc:spChg chg="del mod ord">
          <ac:chgData name="Nikshay Chugh" userId="e580f55e-32a3-4690-9e57-2b613bba6069" providerId="ADAL" clId="{02EF6153-B714-4D61-B221-0130A6DC17AA}" dt="2024-04-12T18:18:46.610" v="962" actId="700"/>
          <ac:spMkLst>
            <pc:docMk/>
            <pc:sldMk cId="783333384" sldId="342"/>
            <ac:spMk id="4" creationId="{A8FF488F-2518-590F-D84C-52CBAEB85A5B}"/>
          </ac:spMkLst>
        </pc:spChg>
        <pc:spChg chg="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5" creationId="{974E0B44-65BB-0C46-7DAA-5724940D88C0}"/>
          </ac:spMkLst>
        </pc:spChg>
        <pc:spChg chg="mod ord">
          <ac:chgData name="Nikshay Chugh" userId="e580f55e-32a3-4690-9e57-2b613bba6069" providerId="ADAL" clId="{02EF6153-B714-4D61-B221-0130A6DC17AA}" dt="2024-04-12T18:19:28.058" v="984" actId="20577"/>
          <ac:spMkLst>
            <pc:docMk/>
            <pc:sldMk cId="783333384" sldId="342"/>
            <ac:spMk id="6" creationId="{281B4686-23EA-0FBC-18C2-F7A2BBA551AB}"/>
          </ac:spMkLst>
        </pc:spChg>
        <pc:spChg chg="add del 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7" creationId="{D75D7C88-97D2-CCD9-2463-FEC02EE20682}"/>
          </ac:spMkLst>
        </pc:spChg>
        <pc:spChg chg="add del 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8" creationId="{DC4A5BBC-17C4-AA15-B9F5-416190B8E29E}"/>
          </ac:spMkLst>
        </pc:spChg>
        <pc:spChg chg="add del 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9" creationId="{79E72C36-C9F5-80E5-232C-C6541C54589F}"/>
          </ac:spMkLst>
        </pc:spChg>
        <pc:spChg chg="add mod ord">
          <ac:chgData name="Nikshay Chugh" userId="e580f55e-32a3-4690-9e57-2b613bba6069" providerId="ADAL" clId="{02EF6153-B714-4D61-B221-0130A6DC17AA}" dt="2024-04-12T18:23:51.247" v="1060" actId="255"/>
          <ac:spMkLst>
            <pc:docMk/>
            <pc:sldMk cId="783333384" sldId="342"/>
            <ac:spMk id="10" creationId="{041CCAE2-20E7-A364-3BD0-8A4D8B826BD6}"/>
          </ac:spMkLst>
        </pc:spChg>
        <pc:spChg chg="add 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11" creationId="{8E572814-4F4C-CE88-D854-59489183066E}"/>
          </ac:spMkLst>
        </pc:spChg>
        <pc:spChg chg="add mod ord">
          <ac:chgData name="Nikshay Chugh" userId="e580f55e-32a3-4690-9e57-2b613bba6069" providerId="ADAL" clId="{02EF6153-B714-4D61-B221-0130A6DC17AA}" dt="2024-04-12T18:19:12.666" v="966" actId="700"/>
          <ac:spMkLst>
            <pc:docMk/>
            <pc:sldMk cId="783333384" sldId="342"/>
            <ac:spMk id="12" creationId="{B9C223B4-94AD-24A2-E40A-C8514A9992AD}"/>
          </ac:spMkLst>
        </pc:spChg>
      </pc:sldChg>
      <pc:sldChg chg="addSp delSp modSp new mod modClrScheme chgLayout">
        <pc:chgData name="Nikshay Chugh" userId="e580f55e-32a3-4690-9e57-2b613bba6069" providerId="ADAL" clId="{02EF6153-B714-4D61-B221-0130A6DC17AA}" dt="2024-04-12T18:25:43.765" v="1090" actId="20577"/>
        <pc:sldMkLst>
          <pc:docMk/>
          <pc:sldMk cId="3560698064" sldId="343"/>
        </pc:sldMkLst>
        <pc:spChg chg="del 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2" creationId="{BC561130-FE66-322E-37CA-3D0CAA44844C}"/>
          </ac:spMkLst>
        </pc:spChg>
        <pc:spChg chg="del 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3" creationId="{04E0F87D-F99E-02C5-7E8E-891729C1D11F}"/>
          </ac:spMkLst>
        </pc:spChg>
        <pc:spChg chg="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4" creationId="{EC9BC5B7-84C6-74E5-440B-2904F5B07339}"/>
          </ac:spMkLst>
        </pc:spChg>
        <pc:spChg chg="mod ord">
          <ac:chgData name="Nikshay Chugh" userId="e580f55e-32a3-4690-9e57-2b613bba6069" providerId="ADAL" clId="{02EF6153-B714-4D61-B221-0130A6DC17AA}" dt="2024-04-12T18:25:43.765" v="1090" actId="20577"/>
          <ac:spMkLst>
            <pc:docMk/>
            <pc:sldMk cId="3560698064" sldId="343"/>
            <ac:spMk id="5" creationId="{1720906E-6478-C475-BF19-13D918CB14C4}"/>
          </ac:spMkLst>
        </pc:spChg>
        <pc:spChg chg="del 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6" creationId="{28EE6D0C-6A89-7CFA-0D44-2F3A451E999A}"/>
          </ac:spMkLst>
        </pc:spChg>
        <pc:spChg chg="add mod ord">
          <ac:chgData name="Nikshay Chugh" userId="e580f55e-32a3-4690-9e57-2b613bba6069" providerId="ADAL" clId="{02EF6153-B714-4D61-B221-0130A6DC17AA}" dt="2024-04-12T18:25:09.526" v="1075" actId="255"/>
          <ac:spMkLst>
            <pc:docMk/>
            <pc:sldMk cId="3560698064" sldId="343"/>
            <ac:spMk id="7" creationId="{9DA8D0EA-52BE-770F-7CFE-24156A51A0B0}"/>
          </ac:spMkLst>
        </pc:spChg>
        <pc:spChg chg="add 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8" creationId="{5404AF03-48D1-96C8-37EA-FEB68377ADB6}"/>
          </ac:spMkLst>
        </pc:spChg>
        <pc:spChg chg="add mod ord">
          <ac:chgData name="Nikshay Chugh" userId="e580f55e-32a3-4690-9e57-2b613bba6069" providerId="ADAL" clId="{02EF6153-B714-4D61-B221-0130A6DC17AA}" dt="2024-04-12T18:24:58.300" v="1062" actId="700"/>
          <ac:spMkLst>
            <pc:docMk/>
            <pc:sldMk cId="3560698064" sldId="343"/>
            <ac:spMk id="9" creationId="{3BD0E0AA-7096-D7CA-58F0-9027E3C87F09}"/>
          </ac:spMkLst>
        </pc:spChg>
      </pc:sldChg>
      <pc:sldChg chg="addSp delSp modSp new mod modTransition modAnim">
        <pc:chgData name="Nikshay Chugh" userId="e580f55e-32a3-4690-9e57-2b613bba6069" providerId="ADAL" clId="{02EF6153-B714-4D61-B221-0130A6DC17AA}" dt="2024-04-12T19:18:52.802" v="1375" actId="122"/>
        <pc:sldMkLst>
          <pc:docMk/>
          <pc:sldMk cId="966166171" sldId="344"/>
        </pc:sldMkLst>
        <pc:spChg chg="mod">
          <ac:chgData name="Nikshay Chugh" userId="e580f55e-32a3-4690-9e57-2b613bba6069" providerId="ADAL" clId="{02EF6153-B714-4D61-B221-0130A6DC17AA}" dt="2024-04-12T19:18:52.802" v="1375" actId="122"/>
          <ac:spMkLst>
            <pc:docMk/>
            <pc:sldMk cId="966166171" sldId="344"/>
            <ac:spMk id="2" creationId="{3573EE93-396F-E697-9784-CD75E43E0EE9}"/>
          </ac:spMkLst>
        </pc:spChg>
        <pc:spChg chg="del">
          <ac:chgData name="Nikshay Chugh" userId="e580f55e-32a3-4690-9e57-2b613bba6069" providerId="ADAL" clId="{02EF6153-B714-4D61-B221-0130A6DC17AA}" dt="2024-04-12T18:28:19.956" v="1112" actId="22"/>
          <ac:spMkLst>
            <pc:docMk/>
            <pc:sldMk cId="966166171" sldId="344"/>
            <ac:spMk id="3" creationId="{26DB3494-E06B-D68F-9EEA-4B486282EED5}"/>
          </ac:spMkLst>
        </pc:spChg>
        <pc:spChg chg="mod">
          <ac:chgData name="Nikshay Chugh" userId="e580f55e-32a3-4690-9e57-2b613bba6069" providerId="ADAL" clId="{02EF6153-B714-4D61-B221-0130A6DC17AA}" dt="2024-04-12T18:26:55.024" v="1111" actId="20577"/>
          <ac:spMkLst>
            <pc:docMk/>
            <pc:sldMk cId="966166171" sldId="344"/>
            <ac:spMk id="5" creationId="{5942AAAD-E130-6EA7-4CDF-34932A36A675}"/>
          </ac:spMkLst>
        </pc:spChg>
        <pc:spChg chg="add mod">
          <ac:chgData name="Nikshay Chugh" userId="e580f55e-32a3-4690-9e57-2b613bba6069" providerId="ADAL" clId="{02EF6153-B714-4D61-B221-0130A6DC17AA}" dt="2024-04-12T18:30:59.350" v="1193" actId="1076"/>
          <ac:spMkLst>
            <pc:docMk/>
            <pc:sldMk cId="966166171" sldId="344"/>
            <ac:spMk id="8" creationId="{51067DA9-3AB1-D0D1-F9FA-8D9409D1D2CB}"/>
          </ac:spMkLst>
        </pc:spChg>
        <pc:spChg chg="add mod">
          <ac:chgData name="Nikshay Chugh" userId="e580f55e-32a3-4690-9e57-2b613bba6069" providerId="ADAL" clId="{02EF6153-B714-4D61-B221-0130A6DC17AA}" dt="2024-04-12T18:39:15.110" v="1244" actId="1076"/>
          <ac:spMkLst>
            <pc:docMk/>
            <pc:sldMk cId="966166171" sldId="344"/>
            <ac:spMk id="13" creationId="{6DCA429A-EF22-ED13-EE8B-E608D3FF6C70}"/>
          </ac:spMkLst>
        </pc:spChg>
        <pc:spChg chg="add mod ord">
          <ac:chgData name="Nikshay Chugh" userId="e580f55e-32a3-4690-9e57-2b613bba6069" providerId="ADAL" clId="{02EF6153-B714-4D61-B221-0130A6DC17AA}" dt="2024-04-12T18:51:18.209" v="1326" actId="167"/>
          <ac:spMkLst>
            <pc:docMk/>
            <pc:sldMk cId="966166171" sldId="344"/>
            <ac:spMk id="23" creationId="{23431966-9710-B6C1-68B8-4EBABE712BF2}"/>
          </ac:spMkLst>
        </pc:spChg>
        <pc:picChg chg="add mod ord">
          <ac:chgData name="Nikshay Chugh" userId="e580f55e-32a3-4690-9e57-2b613bba6069" providerId="ADAL" clId="{02EF6153-B714-4D61-B221-0130A6DC17AA}" dt="2024-04-12T18:31:27.461" v="1198" actId="1076"/>
          <ac:picMkLst>
            <pc:docMk/>
            <pc:sldMk cId="966166171" sldId="344"/>
            <ac:picMk id="7" creationId="{00EB3BD7-4847-CFC5-D9A6-1F69E1C8BE69}"/>
          </ac:picMkLst>
        </pc:picChg>
        <pc:picChg chg="add mod">
          <ac:chgData name="Nikshay Chugh" userId="e580f55e-32a3-4690-9e57-2b613bba6069" providerId="ADAL" clId="{02EF6153-B714-4D61-B221-0130A6DC17AA}" dt="2024-04-12T18:40:19.074" v="1251" actId="1076"/>
          <ac:picMkLst>
            <pc:docMk/>
            <pc:sldMk cId="966166171" sldId="344"/>
            <ac:picMk id="15" creationId="{8662E3D0-A499-9856-4014-1A43007FDAB0}"/>
          </ac:picMkLst>
        </pc:picChg>
        <pc:picChg chg="add mod">
          <ac:chgData name="Nikshay Chugh" userId="e580f55e-32a3-4690-9e57-2b613bba6069" providerId="ADAL" clId="{02EF6153-B714-4D61-B221-0130A6DC17AA}" dt="2024-04-12T18:47:27.682" v="1266" actId="208"/>
          <ac:picMkLst>
            <pc:docMk/>
            <pc:sldMk cId="966166171" sldId="344"/>
            <ac:picMk id="20" creationId="{54CED8FD-C605-E1EE-F4E7-F93D9D15B7B6}"/>
          </ac:picMkLst>
        </pc:picChg>
        <pc:picChg chg="add mod">
          <ac:chgData name="Nikshay Chugh" userId="e580f55e-32a3-4690-9e57-2b613bba6069" providerId="ADAL" clId="{02EF6153-B714-4D61-B221-0130A6DC17AA}" dt="2024-04-12T18:48:56.507" v="1272" actId="1076"/>
          <ac:picMkLst>
            <pc:docMk/>
            <pc:sldMk cId="966166171" sldId="344"/>
            <ac:picMk id="22" creationId="{E6D711B8-931D-1AA6-83E6-FFAA4BB33734}"/>
          </ac:picMkLst>
        </pc:picChg>
        <pc:cxnChg chg="add mod">
          <ac:chgData name="Nikshay Chugh" userId="e580f55e-32a3-4690-9e57-2b613bba6069" providerId="ADAL" clId="{02EF6153-B714-4D61-B221-0130A6DC17AA}" dt="2024-04-12T18:31:37.010" v="1199" actId="13822"/>
          <ac:cxnSpMkLst>
            <pc:docMk/>
            <pc:sldMk cId="966166171" sldId="344"/>
            <ac:cxnSpMk id="10" creationId="{677CB1BB-E18D-41E1-9CA8-235FDD708EF9}"/>
          </ac:cxnSpMkLst>
        </pc:cxnChg>
        <pc:cxnChg chg="add mod">
          <ac:chgData name="Nikshay Chugh" userId="e580f55e-32a3-4690-9e57-2b613bba6069" providerId="ADAL" clId="{02EF6153-B714-4D61-B221-0130A6DC17AA}" dt="2024-04-12T18:40:03.936" v="1250" actId="13822"/>
          <ac:cxnSpMkLst>
            <pc:docMk/>
            <pc:sldMk cId="966166171" sldId="344"/>
            <ac:cxnSpMk id="17" creationId="{4CC80120-32A9-388A-AF6C-F311AD033D89}"/>
          </ac:cxnSpMkLst>
        </pc:cxnChg>
      </pc:sldChg>
      <pc:sldChg chg="addSp delSp modSp new mod">
        <pc:chgData name="Nikshay Chugh" userId="e580f55e-32a3-4690-9e57-2b613bba6069" providerId="ADAL" clId="{02EF6153-B714-4D61-B221-0130A6DC17AA}" dt="2024-04-12T19:25:07.259" v="2026" actId="20577"/>
        <pc:sldMkLst>
          <pc:docMk/>
          <pc:sldMk cId="3538549172" sldId="345"/>
        </pc:sldMkLst>
        <pc:spChg chg="mod">
          <ac:chgData name="Nikshay Chugh" userId="e580f55e-32a3-4690-9e57-2b613bba6069" providerId="ADAL" clId="{02EF6153-B714-4D61-B221-0130A6DC17AA}" dt="2024-04-12T19:18:44.925" v="1374" actId="122"/>
          <ac:spMkLst>
            <pc:docMk/>
            <pc:sldMk cId="3538549172" sldId="345"/>
            <ac:spMk id="2" creationId="{DA9F19F3-DB34-16FD-3B8E-27461E7ACDDB}"/>
          </ac:spMkLst>
        </pc:spChg>
        <pc:spChg chg="del mod">
          <ac:chgData name="Nikshay Chugh" userId="e580f55e-32a3-4690-9e57-2b613bba6069" providerId="ADAL" clId="{02EF6153-B714-4D61-B221-0130A6DC17AA}" dt="2024-04-12T19:19:18.981" v="1385" actId="22"/>
          <ac:spMkLst>
            <pc:docMk/>
            <pc:sldMk cId="3538549172" sldId="345"/>
            <ac:spMk id="3" creationId="{188E6DA9-2404-BAAC-5B9F-A9C154888B0C}"/>
          </ac:spMkLst>
        </pc:spChg>
        <pc:spChg chg="mod">
          <ac:chgData name="Nikshay Chugh" userId="e580f55e-32a3-4690-9e57-2b613bba6069" providerId="ADAL" clId="{02EF6153-B714-4D61-B221-0130A6DC17AA}" dt="2024-04-12T18:54:05.926" v="1341" actId="20577"/>
          <ac:spMkLst>
            <pc:docMk/>
            <pc:sldMk cId="3538549172" sldId="345"/>
            <ac:spMk id="5" creationId="{992DA784-0641-4E58-B64D-3B96478CF010}"/>
          </ac:spMkLst>
        </pc:spChg>
        <pc:spChg chg="add mod">
          <ac:chgData name="Nikshay Chugh" userId="e580f55e-32a3-4690-9e57-2b613bba6069" providerId="ADAL" clId="{02EF6153-B714-4D61-B221-0130A6DC17AA}" dt="2024-04-12T19:25:07.259" v="2026" actId="20577"/>
          <ac:spMkLst>
            <pc:docMk/>
            <pc:sldMk cId="3538549172" sldId="345"/>
            <ac:spMk id="8" creationId="{B10D7490-52DC-8F23-F408-242B93667A37}"/>
          </ac:spMkLst>
        </pc:spChg>
        <pc:picChg chg="add mod ord">
          <ac:chgData name="Nikshay Chugh" userId="e580f55e-32a3-4690-9e57-2b613bba6069" providerId="ADAL" clId="{02EF6153-B714-4D61-B221-0130A6DC17AA}" dt="2024-04-12T19:19:22.200" v="1386" actId="1076"/>
          <ac:picMkLst>
            <pc:docMk/>
            <pc:sldMk cId="3538549172" sldId="345"/>
            <ac:picMk id="7" creationId="{AD727EBB-C6B0-32FD-4750-C4324C56333E}"/>
          </ac:picMkLst>
        </pc:picChg>
        <pc:picChg chg="add mod">
          <ac:chgData name="Nikshay Chugh" userId="e580f55e-32a3-4690-9e57-2b613bba6069" providerId="ADAL" clId="{02EF6153-B714-4D61-B221-0130A6DC17AA}" dt="2024-04-12T19:23:33.670" v="1903" actId="1076"/>
          <ac:picMkLst>
            <pc:docMk/>
            <pc:sldMk cId="3538549172" sldId="345"/>
            <ac:picMk id="10" creationId="{5C01CB8D-190F-0AC5-CC1E-01E9A7DC708C}"/>
          </ac:picMkLst>
        </pc:picChg>
      </pc:sldChg>
      <pc:sldChg chg="addSp delSp modSp new mod modAnim">
        <pc:chgData name="Nikshay Chugh" userId="e580f55e-32a3-4690-9e57-2b613bba6069" providerId="ADAL" clId="{02EF6153-B714-4D61-B221-0130A6DC17AA}" dt="2024-04-12T19:34:58.578" v="2346"/>
        <pc:sldMkLst>
          <pc:docMk/>
          <pc:sldMk cId="4192024531" sldId="346"/>
        </pc:sldMkLst>
        <pc:spChg chg="mod">
          <ac:chgData name="Nikshay Chugh" userId="e580f55e-32a3-4690-9e57-2b613bba6069" providerId="ADAL" clId="{02EF6153-B714-4D61-B221-0130A6DC17AA}" dt="2024-04-12T19:26:55.435" v="2113" actId="122"/>
          <ac:spMkLst>
            <pc:docMk/>
            <pc:sldMk cId="4192024531" sldId="346"/>
            <ac:spMk id="2" creationId="{BA826719-DBA3-F394-6A7F-F9DA20700329}"/>
          </ac:spMkLst>
        </pc:spChg>
        <pc:spChg chg="mod">
          <ac:chgData name="Nikshay Chugh" userId="e580f55e-32a3-4690-9e57-2b613bba6069" providerId="ADAL" clId="{02EF6153-B714-4D61-B221-0130A6DC17AA}" dt="2024-04-12T19:28:49.029" v="2260" actId="20577"/>
          <ac:spMkLst>
            <pc:docMk/>
            <pc:sldMk cId="4192024531" sldId="346"/>
            <ac:spMk id="3" creationId="{FB8A23A1-8288-1DE8-61DA-44611303F775}"/>
          </ac:spMkLst>
        </pc:spChg>
        <pc:spChg chg="mod">
          <ac:chgData name="Nikshay Chugh" userId="e580f55e-32a3-4690-9e57-2b613bba6069" providerId="ADAL" clId="{02EF6153-B714-4D61-B221-0130A6DC17AA}" dt="2024-04-12T19:26:14.209" v="2039" actId="20577"/>
          <ac:spMkLst>
            <pc:docMk/>
            <pc:sldMk cId="4192024531" sldId="346"/>
            <ac:spMk id="5" creationId="{34B00ACC-9DA2-F97B-5B05-AA5992F0889F}"/>
          </ac:spMkLst>
        </pc:spChg>
        <pc:spChg chg="add mod">
          <ac:chgData name="Nikshay Chugh" userId="e580f55e-32a3-4690-9e57-2b613bba6069" providerId="ADAL" clId="{02EF6153-B714-4D61-B221-0130A6DC17AA}" dt="2024-04-12T19:32:32.173" v="2331" actId="13926"/>
          <ac:spMkLst>
            <pc:docMk/>
            <pc:sldMk cId="4192024531" sldId="346"/>
            <ac:spMk id="16" creationId="{6A0E4503-BBBE-C2E4-976F-3D6C8B3AD2B7}"/>
          </ac:spMkLst>
        </pc:spChg>
        <pc:picChg chg="add del mod">
          <ac:chgData name="Nikshay Chugh" userId="e580f55e-32a3-4690-9e57-2b613bba6069" providerId="ADAL" clId="{02EF6153-B714-4D61-B221-0130A6DC17AA}" dt="2024-04-12T19:29:17.684" v="2266" actId="22"/>
          <ac:picMkLst>
            <pc:docMk/>
            <pc:sldMk cId="4192024531" sldId="346"/>
            <ac:picMk id="7" creationId="{7C18671D-0CC9-2C60-B555-03DC0F44504A}"/>
          </ac:picMkLst>
        </pc:picChg>
        <pc:picChg chg="add mod">
          <ac:chgData name="Nikshay Chugh" userId="e580f55e-32a3-4690-9e57-2b613bba6069" providerId="ADAL" clId="{02EF6153-B714-4D61-B221-0130A6DC17AA}" dt="2024-04-12T19:29:30.547" v="2271" actId="1076"/>
          <ac:picMkLst>
            <pc:docMk/>
            <pc:sldMk cId="4192024531" sldId="346"/>
            <ac:picMk id="9" creationId="{3FAC1986-DA4D-01A5-49CC-E61C82CBF258}"/>
          </ac:picMkLst>
        </pc:picChg>
        <pc:picChg chg="add mod">
          <ac:chgData name="Nikshay Chugh" userId="e580f55e-32a3-4690-9e57-2b613bba6069" providerId="ADAL" clId="{02EF6153-B714-4D61-B221-0130A6DC17AA}" dt="2024-04-12T19:29:49.394" v="2273" actId="1076"/>
          <ac:picMkLst>
            <pc:docMk/>
            <pc:sldMk cId="4192024531" sldId="346"/>
            <ac:picMk id="11" creationId="{9D043A8A-D6EB-4A53-655A-4010C72C7CA0}"/>
          </ac:picMkLst>
        </pc:picChg>
        <pc:cxnChg chg="add mod">
          <ac:chgData name="Nikshay Chugh" userId="e580f55e-32a3-4690-9e57-2b613bba6069" providerId="ADAL" clId="{02EF6153-B714-4D61-B221-0130A6DC17AA}" dt="2024-04-12T19:33:06.579" v="2334" actId="17032"/>
          <ac:cxnSpMkLst>
            <pc:docMk/>
            <pc:sldMk cId="4192024531" sldId="346"/>
            <ac:cxnSpMk id="13" creationId="{34DB2005-6345-05D7-A8CE-DAA045302EE8}"/>
          </ac:cxnSpMkLst>
        </pc:cxnChg>
        <pc:cxnChg chg="add mod">
          <ac:chgData name="Nikshay Chugh" userId="e580f55e-32a3-4690-9e57-2b613bba6069" providerId="ADAL" clId="{02EF6153-B714-4D61-B221-0130A6DC17AA}" dt="2024-04-12T19:33:06.579" v="2334" actId="17032"/>
          <ac:cxnSpMkLst>
            <pc:docMk/>
            <pc:sldMk cId="4192024531" sldId="346"/>
            <ac:cxnSpMk id="15" creationId="{54C7EF81-CDA6-4FE1-2986-DACFE61CD9F2}"/>
          </ac:cxnSpMkLst>
        </pc:cxnChg>
        <pc:cxnChg chg="add del mod">
          <ac:chgData name="Nikshay Chugh" userId="e580f55e-32a3-4690-9e57-2b613bba6069" providerId="ADAL" clId="{02EF6153-B714-4D61-B221-0130A6DC17AA}" dt="2024-04-12T19:33:37.138" v="2336" actId="11529"/>
          <ac:cxnSpMkLst>
            <pc:docMk/>
            <pc:sldMk cId="4192024531" sldId="346"/>
            <ac:cxnSpMk id="18" creationId="{B8FC4CA0-DD42-D1E4-9284-6AFE657FD190}"/>
          </ac:cxnSpMkLst>
        </pc:cxnChg>
        <pc:cxnChg chg="add del mod">
          <ac:chgData name="Nikshay Chugh" userId="e580f55e-32a3-4690-9e57-2b613bba6069" providerId="ADAL" clId="{02EF6153-B714-4D61-B221-0130A6DC17AA}" dt="2024-04-12T19:34:12.603" v="2338" actId="11529"/>
          <ac:cxnSpMkLst>
            <pc:docMk/>
            <pc:sldMk cId="4192024531" sldId="346"/>
            <ac:cxnSpMk id="20" creationId="{67505153-45AB-3CC4-0BF5-4EFF9349EB8A}"/>
          </ac:cxnSpMkLst>
        </pc:cxnChg>
        <pc:cxnChg chg="add mod">
          <ac:chgData name="Nikshay Chugh" userId="e580f55e-32a3-4690-9e57-2b613bba6069" providerId="ADAL" clId="{02EF6153-B714-4D61-B221-0130A6DC17AA}" dt="2024-04-12T19:34:34.207" v="2340" actId="17032"/>
          <ac:cxnSpMkLst>
            <pc:docMk/>
            <pc:sldMk cId="4192024531" sldId="346"/>
            <ac:cxnSpMk id="22" creationId="{C844846C-3382-EC29-BBF8-A8DA02EB5B17}"/>
          </ac:cxnSpMkLst>
        </pc:cxnChg>
      </pc:sldChg>
      <pc:sldChg chg="addSp delSp modSp new mod modClrScheme chgLayout">
        <pc:chgData name="Nikshay Chugh" userId="e580f55e-32a3-4690-9e57-2b613bba6069" providerId="ADAL" clId="{02EF6153-B714-4D61-B221-0130A6DC17AA}" dt="2024-04-12T20:32:18.274" v="3359" actId="14100"/>
        <pc:sldMkLst>
          <pc:docMk/>
          <pc:sldMk cId="909418738" sldId="347"/>
        </pc:sldMkLst>
        <pc:spChg chg="del mod ord">
          <ac:chgData name="Nikshay Chugh" userId="e580f55e-32a3-4690-9e57-2b613bba6069" providerId="ADAL" clId="{02EF6153-B714-4D61-B221-0130A6DC17AA}" dt="2024-04-12T20:20:07.765" v="2348" actId="700"/>
          <ac:spMkLst>
            <pc:docMk/>
            <pc:sldMk cId="909418738" sldId="347"/>
            <ac:spMk id="2" creationId="{7834BD36-81AE-C57C-A746-E0BB4B167B95}"/>
          </ac:spMkLst>
        </pc:spChg>
        <pc:spChg chg="del mod ord">
          <ac:chgData name="Nikshay Chugh" userId="e580f55e-32a3-4690-9e57-2b613bba6069" providerId="ADAL" clId="{02EF6153-B714-4D61-B221-0130A6DC17AA}" dt="2024-04-12T20:20:07.765" v="2348" actId="700"/>
          <ac:spMkLst>
            <pc:docMk/>
            <pc:sldMk cId="909418738" sldId="347"/>
            <ac:spMk id="3" creationId="{BEFCCD86-0D79-981F-97C2-035C7C80E00C}"/>
          </ac:spMkLst>
        </pc:spChg>
        <pc:spChg chg="mod ord">
          <ac:chgData name="Nikshay Chugh" userId="e580f55e-32a3-4690-9e57-2b613bba6069" providerId="ADAL" clId="{02EF6153-B714-4D61-B221-0130A6DC17AA}" dt="2024-04-12T20:20:07.765" v="2348" actId="700"/>
          <ac:spMkLst>
            <pc:docMk/>
            <pc:sldMk cId="909418738" sldId="347"/>
            <ac:spMk id="4" creationId="{00913F1C-6FFE-9AED-E10A-7994BE4FCEB5}"/>
          </ac:spMkLst>
        </pc:spChg>
        <pc:spChg chg="mod ord">
          <ac:chgData name="Nikshay Chugh" userId="e580f55e-32a3-4690-9e57-2b613bba6069" providerId="ADAL" clId="{02EF6153-B714-4D61-B221-0130A6DC17AA}" dt="2024-04-12T20:32:18.274" v="3359" actId="14100"/>
          <ac:spMkLst>
            <pc:docMk/>
            <pc:sldMk cId="909418738" sldId="347"/>
            <ac:spMk id="5" creationId="{3C0C9782-9672-0453-EA73-17EED6AD30BF}"/>
          </ac:spMkLst>
        </pc:spChg>
        <pc:spChg chg="add mod ord">
          <ac:chgData name="Nikshay Chugh" userId="e580f55e-32a3-4690-9e57-2b613bba6069" providerId="ADAL" clId="{02EF6153-B714-4D61-B221-0130A6DC17AA}" dt="2024-04-12T20:23:25.664" v="2370" actId="20577"/>
          <ac:spMkLst>
            <pc:docMk/>
            <pc:sldMk cId="909418738" sldId="347"/>
            <ac:spMk id="6" creationId="{DB623AC8-05B5-A369-E2B6-41EADE008C66}"/>
          </ac:spMkLst>
        </pc:spChg>
        <pc:spChg chg="add mod ord">
          <ac:chgData name="Nikshay Chugh" userId="e580f55e-32a3-4690-9e57-2b613bba6069" providerId="ADAL" clId="{02EF6153-B714-4D61-B221-0130A6DC17AA}" dt="2024-04-12T20:20:07.765" v="2348" actId="700"/>
          <ac:spMkLst>
            <pc:docMk/>
            <pc:sldMk cId="909418738" sldId="347"/>
            <ac:spMk id="7" creationId="{6ACFEB3A-1924-7DBD-E788-928B93D53AF7}"/>
          </ac:spMkLst>
        </pc:spChg>
        <pc:spChg chg="add mod ord">
          <ac:chgData name="Nikshay Chugh" userId="e580f55e-32a3-4690-9e57-2b613bba6069" providerId="ADAL" clId="{02EF6153-B714-4D61-B221-0130A6DC17AA}" dt="2024-04-12T20:20:07.765" v="2348" actId="700"/>
          <ac:spMkLst>
            <pc:docMk/>
            <pc:sldMk cId="909418738" sldId="347"/>
            <ac:spMk id="8" creationId="{A2E342BB-704E-47B5-48AD-B5B66319379E}"/>
          </ac:spMkLst>
        </pc:spChg>
      </pc:sldChg>
      <pc:sldChg chg="addSp delSp modSp new mod ord modClrScheme chgLayout">
        <pc:chgData name="Nikshay Chugh" userId="e580f55e-32a3-4690-9e57-2b613bba6069" providerId="ADAL" clId="{02EF6153-B714-4D61-B221-0130A6DC17AA}" dt="2024-04-12T20:31:30.016" v="3338" actId="14100"/>
        <pc:sldMkLst>
          <pc:docMk/>
          <pc:sldMk cId="4025595741" sldId="348"/>
        </pc:sldMkLst>
        <pc:spChg chg="del">
          <ac:chgData name="Nikshay Chugh" userId="e580f55e-32a3-4690-9e57-2b613bba6069" providerId="ADAL" clId="{02EF6153-B714-4D61-B221-0130A6DC17AA}" dt="2024-04-12T20:23:38.806" v="2372" actId="700"/>
          <ac:spMkLst>
            <pc:docMk/>
            <pc:sldMk cId="4025595741" sldId="348"/>
            <ac:spMk id="2" creationId="{F0EC3ACA-CD0A-E49E-F6C3-212E5DF0333E}"/>
          </ac:spMkLst>
        </pc:spChg>
        <pc:spChg chg="del">
          <ac:chgData name="Nikshay Chugh" userId="e580f55e-32a3-4690-9e57-2b613bba6069" providerId="ADAL" clId="{02EF6153-B714-4D61-B221-0130A6DC17AA}" dt="2024-04-12T20:23:38.806" v="2372" actId="700"/>
          <ac:spMkLst>
            <pc:docMk/>
            <pc:sldMk cId="4025595741" sldId="348"/>
            <ac:spMk id="3" creationId="{37CB0D19-2E13-C472-B481-F64034C482FF}"/>
          </ac:spMkLst>
        </pc:spChg>
        <pc:spChg chg="del">
          <ac:chgData name="Nikshay Chugh" userId="e580f55e-32a3-4690-9e57-2b613bba6069" providerId="ADAL" clId="{02EF6153-B714-4D61-B221-0130A6DC17AA}" dt="2024-04-12T20:23:38.806" v="2372" actId="700"/>
          <ac:spMkLst>
            <pc:docMk/>
            <pc:sldMk cId="4025595741" sldId="348"/>
            <ac:spMk id="4" creationId="{62AEC99A-779B-FAE0-EB28-1957A1D64AC3}"/>
          </ac:spMkLst>
        </pc:spChg>
        <pc:spChg chg="add mod">
          <ac:chgData name="Nikshay Chugh" userId="e580f55e-32a3-4690-9e57-2b613bba6069" providerId="ADAL" clId="{02EF6153-B714-4D61-B221-0130A6DC17AA}" dt="2024-04-12T20:24:53.918" v="2420" actId="14100"/>
          <ac:spMkLst>
            <pc:docMk/>
            <pc:sldMk cId="4025595741" sldId="348"/>
            <ac:spMk id="7" creationId="{72387B02-BE1B-35C5-F5DC-0915CB288B48}"/>
          </ac:spMkLst>
        </pc:spChg>
        <pc:spChg chg="add del mod">
          <ac:chgData name="Nikshay Chugh" userId="e580f55e-32a3-4690-9e57-2b613bba6069" providerId="ADAL" clId="{02EF6153-B714-4D61-B221-0130A6DC17AA}" dt="2024-04-12T20:24:34.055" v="2414" actId="26606"/>
          <ac:spMkLst>
            <pc:docMk/>
            <pc:sldMk cId="4025595741" sldId="348"/>
            <ac:spMk id="12" creationId="{A7FBB5E8-18BB-6E04-7E05-A121157BD173}"/>
          </ac:spMkLst>
        </pc:spChg>
        <pc:spChg chg="add del mod">
          <ac:chgData name="Nikshay Chugh" userId="e580f55e-32a3-4690-9e57-2b613bba6069" providerId="ADAL" clId="{02EF6153-B714-4D61-B221-0130A6DC17AA}" dt="2024-04-12T20:24:34.055" v="2414" actId="26606"/>
          <ac:spMkLst>
            <pc:docMk/>
            <pc:sldMk cId="4025595741" sldId="348"/>
            <ac:spMk id="14" creationId="{160750E0-D10E-6210-1ED9-E95D409DD880}"/>
          </ac:spMkLst>
        </pc:spChg>
        <pc:spChg chg="add del mod">
          <ac:chgData name="Nikshay Chugh" userId="e580f55e-32a3-4690-9e57-2b613bba6069" providerId="ADAL" clId="{02EF6153-B714-4D61-B221-0130A6DC17AA}" dt="2024-04-12T20:24:34.055" v="2414" actId="26606"/>
          <ac:spMkLst>
            <pc:docMk/>
            <pc:sldMk cId="4025595741" sldId="348"/>
            <ac:spMk id="16" creationId="{FD6B6F07-52F4-1302-EC31-4027DE7A21D1}"/>
          </ac:spMkLst>
        </pc:spChg>
        <pc:spChg chg="add del mod">
          <ac:chgData name="Nikshay Chugh" userId="e580f55e-32a3-4690-9e57-2b613bba6069" providerId="ADAL" clId="{02EF6153-B714-4D61-B221-0130A6DC17AA}" dt="2024-04-12T20:25:22.711" v="2421" actId="478"/>
          <ac:spMkLst>
            <pc:docMk/>
            <pc:sldMk cId="4025595741" sldId="348"/>
            <ac:spMk id="18" creationId="{175BF3DE-1FF4-D5B7-6FDF-A0E47E4711B4}"/>
          </ac:spMkLst>
        </pc:spChg>
        <pc:spChg chg="add mod">
          <ac:chgData name="Nikshay Chugh" userId="e580f55e-32a3-4690-9e57-2b613bba6069" providerId="ADAL" clId="{02EF6153-B714-4D61-B221-0130A6DC17AA}" dt="2024-04-12T20:31:30.016" v="3338" actId="14100"/>
          <ac:spMkLst>
            <pc:docMk/>
            <pc:sldMk cId="4025595741" sldId="348"/>
            <ac:spMk id="19" creationId="{21EAD3DF-A0E2-72D5-FF6A-7328D506959C}"/>
          </ac:spMkLst>
        </pc:spChg>
        <pc:spChg chg="add mod">
          <ac:chgData name="Nikshay Chugh" userId="e580f55e-32a3-4690-9e57-2b613bba6069" providerId="ADAL" clId="{02EF6153-B714-4D61-B221-0130A6DC17AA}" dt="2024-04-12T20:24:34.059" v="2415" actId="26606"/>
          <ac:spMkLst>
            <pc:docMk/>
            <pc:sldMk cId="4025595741" sldId="348"/>
            <ac:spMk id="20" creationId="{C0F0B6D6-8D8B-533D-A82E-F553A36F1058}"/>
          </ac:spMkLst>
        </pc:spChg>
        <pc:picChg chg="add del">
          <ac:chgData name="Nikshay Chugh" userId="e580f55e-32a3-4690-9e57-2b613bba6069" providerId="ADAL" clId="{02EF6153-B714-4D61-B221-0130A6DC17AA}" dt="2024-04-12T20:23:56.759" v="2378" actId="22"/>
          <ac:picMkLst>
            <pc:docMk/>
            <pc:sldMk cId="4025595741" sldId="348"/>
            <ac:picMk id="6" creationId="{78B309A5-18B7-B599-6B82-7BB91F7B7B19}"/>
          </ac:picMkLst>
        </pc:picChg>
      </pc:sldChg>
      <pc:sldChg chg="addSp delSp modSp new mod modClrScheme chgLayout">
        <pc:chgData name="Nikshay Chugh" userId="e580f55e-32a3-4690-9e57-2b613bba6069" providerId="ADAL" clId="{02EF6153-B714-4D61-B221-0130A6DC17AA}" dt="2024-04-12T20:33:08.400" v="3422" actId="20577"/>
        <pc:sldMkLst>
          <pc:docMk/>
          <pc:sldMk cId="1174347176" sldId="349"/>
        </pc:sldMkLst>
        <pc:spChg chg="del mod ord">
          <ac:chgData name="Nikshay Chugh" userId="e580f55e-32a3-4690-9e57-2b613bba6069" providerId="ADAL" clId="{02EF6153-B714-4D61-B221-0130A6DC17AA}" dt="2024-04-12T20:32:32.422" v="3361" actId="700"/>
          <ac:spMkLst>
            <pc:docMk/>
            <pc:sldMk cId="1174347176" sldId="349"/>
            <ac:spMk id="2" creationId="{F9AAA76C-2AA0-3277-8C09-EF1A3572FE7B}"/>
          </ac:spMkLst>
        </pc:spChg>
        <pc:spChg chg="del mod ord">
          <ac:chgData name="Nikshay Chugh" userId="e580f55e-32a3-4690-9e57-2b613bba6069" providerId="ADAL" clId="{02EF6153-B714-4D61-B221-0130A6DC17AA}" dt="2024-04-12T20:32:32.422" v="3361" actId="700"/>
          <ac:spMkLst>
            <pc:docMk/>
            <pc:sldMk cId="1174347176" sldId="349"/>
            <ac:spMk id="3" creationId="{5A943ADA-DE6A-78D5-9AC5-0107C27C53F1}"/>
          </ac:spMkLst>
        </pc:spChg>
        <pc:spChg chg="mod ord">
          <ac:chgData name="Nikshay Chugh" userId="e580f55e-32a3-4690-9e57-2b613bba6069" providerId="ADAL" clId="{02EF6153-B714-4D61-B221-0130A6DC17AA}" dt="2024-04-12T20:32:32.422" v="3361" actId="700"/>
          <ac:spMkLst>
            <pc:docMk/>
            <pc:sldMk cId="1174347176" sldId="349"/>
            <ac:spMk id="4" creationId="{8B4269F9-E413-7393-12FC-B6F65876BE6F}"/>
          </ac:spMkLst>
        </pc:spChg>
        <pc:spChg chg="mod ord">
          <ac:chgData name="Nikshay Chugh" userId="e580f55e-32a3-4690-9e57-2b613bba6069" providerId="ADAL" clId="{02EF6153-B714-4D61-B221-0130A6DC17AA}" dt="2024-04-12T20:33:08.400" v="3422" actId="20577"/>
          <ac:spMkLst>
            <pc:docMk/>
            <pc:sldMk cId="1174347176" sldId="349"/>
            <ac:spMk id="5" creationId="{EFACE2A1-8698-CF2D-2481-B7FFB070F428}"/>
          </ac:spMkLst>
        </pc:spChg>
        <pc:spChg chg="add mod ord">
          <ac:chgData name="Nikshay Chugh" userId="e580f55e-32a3-4690-9e57-2b613bba6069" providerId="ADAL" clId="{02EF6153-B714-4D61-B221-0130A6DC17AA}" dt="2024-04-12T20:32:49.545" v="3406" actId="20577"/>
          <ac:spMkLst>
            <pc:docMk/>
            <pc:sldMk cId="1174347176" sldId="349"/>
            <ac:spMk id="6" creationId="{1146F0B2-14D1-1780-9197-BF7E7E0C7CF6}"/>
          </ac:spMkLst>
        </pc:spChg>
        <pc:spChg chg="add mod ord">
          <ac:chgData name="Nikshay Chugh" userId="e580f55e-32a3-4690-9e57-2b613bba6069" providerId="ADAL" clId="{02EF6153-B714-4D61-B221-0130A6DC17AA}" dt="2024-04-12T20:32:32.422" v="3361" actId="700"/>
          <ac:spMkLst>
            <pc:docMk/>
            <pc:sldMk cId="1174347176" sldId="349"/>
            <ac:spMk id="7" creationId="{EBC5DE08-3094-FBE2-A975-47787ACE1005}"/>
          </ac:spMkLst>
        </pc:spChg>
        <pc:spChg chg="add mod ord">
          <ac:chgData name="Nikshay Chugh" userId="e580f55e-32a3-4690-9e57-2b613bba6069" providerId="ADAL" clId="{02EF6153-B714-4D61-B221-0130A6DC17AA}" dt="2024-04-12T20:32:32.422" v="3361" actId="700"/>
          <ac:spMkLst>
            <pc:docMk/>
            <pc:sldMk cId="1174347176" sldId="349"/>
            <ac:spMk id="8" creationId="{FDEE06E5-E771-FA1E-5FAD-62A4D6A74748}"/>
          </ac:spMkLst>
        </pc:spChg>
      </pc:sldChg>
      <pc:sldChg chg="addSp delSp modSp new mod modClrScheme chgLayout">
        <pc:chgData name="Nikshay Chugh" userId="e580f55e-32a3-4690-9e57-2b613bba6069" providerId="ADAL" clId="{02EF6153-B714-4D61-B221-0130A6DC17AA}" dt="2024-04-12T20:47:16.311" v="3606" actId="1076"/>
        <pc:sldMkLst>
          <pc:docMk/>
          <pc:sldMk cId="586131929" sldId="350"/>
        </pc:sldMkLst>
        <pc:spChg chg="del">
          <ac:chgData name="Nikshay Chugh" userId="e580f55e-32a3-4690-9e57-2b613bba6069" providerId="ADAL" clId="{02EF6153-B714-4D61-B221-0130A6DC17AA}" dt="2024-04-12T20:33:20.105" v="3424" actId="700"/>
          <ac:spMkLst>
            <pc:docMk/>
            <pc:sldMk cId="586131929" sldId="350"/>
            <ac:spMk id="2" creationId="{AD865F55-7EB3-9F61-3C19-73C55B057E48}"/>
          </ac:spMkLst>
        </pc:spChg>
        <pc:spChg chg="del">
          <ac:chgData name="Nikshay Chugh" userId="e580f55e-32a3-4690-9e57-2b613bba6069" providerId="ADAL" clId="{02EF6153-B714-4D61-B221-0130A6DC17AA}" dt="2024-04-12T20:33:20.105" v="3424" actId="700"/>
          <ac:spMkLst>
            <pc:docMk/>
            <pc:sldMk cId="586131929" sldId="350"/>
            <ac:spMk id="3" creationId="{F36AD3DF-3211-A1CC-D0E7-0CC86B478BC1}"/>
          </ac:spMkLst>
        </pc:spChg>
        <pc:spChg chg="del">
          <ac:chgData name="Nikshay Chugh" userId="e580f55e-32a3-4690-9e57-2b613bba6069" providerId="ADAL" clId="{02EF6153-B714-4D61-B221-0130A6DC17AA}" dt="2024-04-12T20:33:20.105" v="3424" actId="700"/>
          <ac:spMkLst>
            <pc:docMk/>
            <pc:sldMk cId="586131929" sldId="350"/>
            <ac:spMk id="4" creationId="{48544734-C8FD-5568-E3E6-61287053CFA0}"/>
          </ac:spMkLst>
        </pc:spChg>
        <pc:spChg chg="add del">
          <ac:chgData name="Nikshay Chugh" userId="e580f55e-32a3-4690-9e57-2b613bba6069" providerId="ADAL" clId="{02EF6153-B714-4D61-B221-0130A6DC17AA}" dt="2024-04-12T20:33:30.021" v="3426" actId="22"/>
          <ac:spMkLst>
            <pc:docMk/>
            <pc:sldMk cId="586131929" sldId="350"/>
            <ac:spMk id="6" creationId="{F6E30595-3AA2-CA6B-88C2-60D2E330235C}"/>
          </ac:spMkLst>
        </pc:spChg>
        <pc:spChg chg="add mod">
          <ac:chgData name="Nikshay Chugh" userId="e580f55e-32a3-4690-9e57-2b613bba6069" providerId="ADAL" clId="{02EF6153-B714-4D61-B221-0130A6DC17AA}" dt="2024-04-12T20:37:16.279" v="3492" actId="5793"/>
          <ac:spMkLst>
            <pc:docMk/>
            <pc:sldMk cId="586131929" sldId="350"/>
            <ac:spMk id="7" creationId="{5A56425A-F31A-E8A7-D8AF-010BF1A7251D}"/>
          </ac:spMkLst>
        </pc:spChg>
        <pc:spChg chg="add del mod">
          <ac:chgData name="Nikshay Chugh" userId="e580f55e-32a3-4690-9e57-2b613bba6069" providerId="ADAL" clId="{02EF6153-B714-4D61-B221-0130A6DC17AA}" dt="2024-04-12T20:35:59.905" v="3431" actId="26606"/>
          <ac:spMkLst>
            <pc:docMk/>
            <pc:sldMk cId="586131929" sldId="350"/>
            <ac:spMk id="12" creationId="{9F1B2F51-3DFF-3C7D-B0C5-08DDD47C36CC}"/>
          </ac:spMkLst>
        </pc:spChg>
        <pc:spChg chg="add del">
          <ac:chgData name="Nikshay Chugh" userId="e580f55e-32a3-4690-9e57-2b613bba6069" providerId="ADAL" clId="{02EF6153-B714-4D61-B221-0130A6DC17AA}" dt="2024-04-12T20:42:13.903" v="3507" actId="11529"/>
          <ac:spMkLst>
            <pc:docMk/>
            <pc:sldMk cId="586131929" sldId="350"/>
            <ac:spMk id="13" creationId="{3236ACC7-9DBC-F997-8CD1-A45B860EB218}"/>
          </ac:spMkLst>
        </pc:spChg>
        <pc:spChg chg="add del mod">
          <ac:chgData name="Nikshay Chugh" userId="e580f55e-32a3-4690-9e57-2b613bba6069" providerId="ADAL" clId="{02EF6153-B714-4D61-B221-0130A6DC17AA}" dt="2024-04-12T20:35:59.905" v="3431" actId="26606"/>
          <ac:spMkLst>
            <pc:docMk/>
            <pc:sldMk cId="586131929" sldId="350"/>
            <ac:spMk id="14" creationId="{72721EE1-102D-80FB-C8DC-833B397E27A8}"/>
          </ac:spMkLst>
        </pc:spChg>
        <pc:spChg chg="add mod">
          <ac:chgData name="Nikshay Chugh" userId="e580f55e-32a3-4690-9e57-2b613bba6069" providerId="ADAL" clId="{02EF6153-B714-4D61-B221-0130A6DC17AA}" dt="2024-04-12T20:43:04.452" v="3511" actId="207"/>
          <ac:spMkLst>
            <pc:docMk/>
            <pc:sldMk cId="586131929" sldId="350"/>
            <ac:spMk id="15" creationId="{D551B671-E25A-B87F-4C15-42F09AF5B08B}"/>
          </ac:spMkLst>
        </pc:spChg>
        <pc:spChg chg="add del mod">
          <ac:chgData name="Nikshay Chugh" userId="e580f55e-32a3-4690-9e57-2b613bba6069" providerId="ADAL" clId="{02EF6153-B714-4D61-B221-0130A6DC17AA}" dt="2024-04-12T20:35:59.905" v="3431" actId="26606"/>
          <ac:spMkLst>
            <pc:docMk/>
            <pc:sldMk cId="586131929" sldId="350"/>
            <ac:spMk id="16" creationId="{856307E2-BBEC-E743-CA1C-8146745C14CF}"/>
          </ac:spMkLst>
        </pc:spChg>
        <pc:spChg chg="add mod">
          <ac:chgData name="Nikshay Chugh" userId="e580f55e-32a3-4690-9e57-2b613bba6069" providerId="ADAL" clId="{02EF6153-B714-4D61-B221-0130A6DC17AA}" dt="2024-04-12T20:43:08.768" v="3512" actId="207"/>
          <ac:spMkLst>
            <pc:docMk/>
            <pc:sldMk cId="586131929" sldId="350"/>
            <ac:spMk id="17" creationId="{E4031ABE-134B-D08A-9FE0-6053FDC9C4DF}"/>
          </ac:spMkLst>
        </pc:spChg>
        <pc:spChg chg="add del mod">
          <ac:chgData name="Nikshay Chugh" userId="e580f55e-32a3-4690-9e57-2b613bba6069" providerId="ADAL" clId="{02EF6153-B714-4D61-B221-0130A6DC17AA}" dt="2024-04-12T20:36:01.462" v="3433" actId="26606"/>
          <ac:spMkLst>
            <pc:docMk/>
            <pc:sldMk cId="586131929" sldId="350"/>
            <ac:spMk id="18" creationId="{68DB83B9-070E-0249-D581-B36EA3207E4F}"/>
          </ac:spMkLst>
        </pc:spChg>
        <pc:spChg chg="add del mod">
          <ac:chgData name="Nikshay Chugh" userId="e580f55e-32a3-4690-9e57-2b613bba6069" providerId="ADAL" clId="{02EF6153-B714-4D61-B221-0130A6DC17AA}" dt="2024-04-12T20:36:01.462" v="3433" actId="26606"/>
          <ac:spMkLst>
            <pc:docMk/>
            <pc:sldMk cId="586131929" sldId="350"/>
            <ac:spMk id="19" creationId="{1A2F607F-2538-8A0C-4423-7891B3914819}"/>
          </ac:spMkLst>
        </pc:spChg>
        <pc:spChg chg="add del mod">
          <ac:chgData name="Nikshay Chugh" userId="e580f55e-32a3-4690-9e57-2b613bba6069" providerId="ADAL" clId="{02EF6153-B714-4D61-B221-0130A6DC17AA}" dt="2024-04-12T20:36:01.462" v="3433" actId="26606"/>
          <ac:spMkLst>
            <pc:docMk/>
            <pc:sldMk cId="586131929" sldId="350"/>
            <ac:spMk id="20" creationId="{8753E049-020A-0A44-D1BE-FEDAEA3F8281}"/>
          </ac:spMkLst>
        </pc:spChg>
        <pc:spChg chg="add mod">
          <ac:chgData name="Nikshay Chugh" userId="e580f55e-32a3-4690-9e57-2b613bba6069" providerId="ADAL" clId="{02EF6153-B714-4D61-B221-0130A6DC17AA}" dt="2024-04-12T20:43:37.690" v="3515" actId="208"/>
          <ac:spMkLst>
            <pc:docMk/>
            <pc:sldMk cId="586131929" sldId="350"/>
            <ac:spMk id="21" creationId="{5980C182-432B-DEC9-49DB-93BB24E5D48F}"/>
          </ac:spMkLst>
        </pc:spChg>
        <pc:spChg chg="add del mod">
          <ac:chgData name="Nikshay Chugh" userId="e580f55e-32a3-4690-9e57-2b613bba6069" providerId="ADAL" clId="{02EF6153-B714-4D61-B221-0130A6DC17AA}" dt="2024-04-12T20:36:02.505" v="3435" actId="26606"/>
          <ac:spMkLst>
            <pc:docMk/>
            <pc:sldMk cId="586131929" sldId="350"/>
            <ac:spMk id="22" creationId="{9F1B2F51-3DFF-3C7D-B0C5-08DDD47C36CC}"/>
          </ac:spMkLst>
        </pc:spChg>
        <pc:spChg chg="add del mod">
          <ac:chgData name="Nikshay Chugh" userId="e580f55e-32a3-4690-9e57-2b613bba6069" providerId="ADAL" clId="{02EF6153-B714-4D61-B221-0130A6DC17AA}" dt="2024-04-12T20:36:02.505" v="3435" actId="26606"/>
          <ac:spMkLst>
            <pc:docMk/>
            <pc:sldMk cId="586131929" sldId="350"/>
            <ac:spMk id="23" creationId="{72721EE1-102D-80FB-C8DC-833B397E27A8}"/>
          </ac:spMkLst>
        </pc:spChg>
        <pc:spChg chg="add del mod">
          <ac:chgData name="Nikshay Chugh" userId="e580f55e-32a3-4690-9e57-2b613bba6069" providerId="ADAL" clId="{02EF6153-B714-4D61-B221-0130A6DC17AA}" dt="2024-04-12T20:36:02.505" v="3435" actId="26606"/>
          <ac:spMkLst>
            <pc:docMk/>
            <pc:sldMk cId="586131929" sldId="350"/>
            <ac:spMk id="24" creationId="{856307E2-BBEC-E743-CA1C-8146745C14CF}"/>
          </ac:spMkLst>
        </pc:spChg>
        <pc:spChg chg="add mod">
          <ac:chgData name="Nikshay Chugh" userId="e580f55e-32a3-4690-9e57-2b613bba6069" providerId="ADAL" clId="{02EF6153-B714-4D61-B221-0130A6DC17AA}" dt="2024-04-12T20:44:14.684" v="3533" actId="1076"/>
          <ac:spMkLst>
            <pc:docMk/>
            <pc:sldMk cId="586131929" sldId="350"/>
            <ac:spMk id="25" creationId="{7265C66C-15DB-66D8-B6B8-079006B0F4D3}"/>
          </ac:spMkLst>
        </pc:spChg>
        <pc:spChg chg="add del mod">
          <ac:chgData name="Nikshay Chugh" userId="e580f55e-32a3-4690-9e57-2b613bba6069" providerId="ADAL" clId="{02EF6153-B714-4D61-B221-0130A6DC17AA}" dt="2024-04-12T20:36:04.005" v="3437" actId="26606"/>
          <ac:spMkLst>
            <pc:docMk/>
            <pc:sldMk cId="586131929" sldId="350"/>
            <ac:spMk id="26" creationId="{68DB83B9-070E-0249-D581-B36EA3207E4F}"/>
          </ac:spMkLst>
        </pc:spChg>
        <pc:spChg chg="add del mod">
          <ac:chgData name="Nikshay Chugh" userId="e580f55e-32a3-4690-9e57-2b613bba6069" providerId="ADAL" clId="{02EF6153-B714-4D61-B221-0130A6DC17AA}" dt="2024-04-12T20:36:04.005" v="3437" actId="26606"/>
          <ac:spMkLst>
            <pc:docMk/>
            <pc:sldMk cId="586131929" sldId="350"/>
            <ac:spMk id="27" creationId="{1A2F607F-2538-8A0C-4423-7891B3914819}"/>
          </ac:spMkLst>
        </pc:spChg>
        <pc:spChg chg="add del mod">
          <ac:chgData name="Nikshay Chugh" userId="e580f55e-32a3-4690-9e57-2b613bba6069" providerId="ADAL" clId="{02EF6153-B714-4D61-B221-0130A6DC17AA}" dt="2024-04-12T20:36:04.005" v="3437" actId="26606"/>
          <ac:spMkLst>
            <pc:docMk/>
            <pc:sldMk cId="586131929" sldId="350"/>
            <ac:spMk id="28" creationId="{8753E049-020A-0A44-D1BE-FEDAEA3F8281}"/>
          </ac:spMkLst>
        </pc:spChg>
        <pc:spChg chg="add mod">
          <ac:chgData name="Nikshay Chugh" userId="e580f55e-32a3-4690-9e57-2b613bba6069" providerId="ADAL" clId="{02EF6153-B714-4D61-B221-0130A6DC17AA}" dt="2024-04-12T20:44:44.439" v="3552" actId="1076"/>
          <ac:spMkLst>
            <pc:docMk/>
            <pc:sldMk cId="586131929" sldId="350"/>
            <ac:spMk id="29" creationId="{C27BD39F-956D-8F44-1C63-4735CD5A06EA}"/>
          </ac:spMkLst>
        </pc:spChg>
        <pc:spChg chg="add mod">
          <ac:chgData name="Nikshay Chugh" userId="e580f55e-32a3-4690-9e57-2b613bba6069" providerId="ADAL" clId="{02EF6153-B714-4D61-B221-0130A6DC17AA}" dt="2024-04-12T20:36:24.794" v="3477" actId="20577"/>
          <ac:spMkLst>
            <pc:docMk/>
            <pc:sldMk cId="586131929" sldId="350"/>
            <ac:spMk id="30" creationId="{9F1B2F51-3DFF-3C7D-B0C5-08DDD47C36CC}"/>
          </ac:spMkLst>
        </pc:spChg>
        <pc:spChg chg="add mod">
          <ac:chgData name="Nikshay Chugh" userId="e580f55e-32a3-4690-9e57-2b613bba6069" providerId="ADAL" clId="{02EF6153-B714-4D61-B221-0130A6DC17AA}" dt="2024-04-12T20:36:04.010" v="3438" actId="26606"/>
          <ac:spMkLst>
            <pc:docMk/>
            <pc:sldMk cId="586131929" sldId="350"/>
            <ac:spMk id="31" creationId="{72721EE1-102D-80FB-C8DC-833B397E27A8}"/>
          </ac:spMkLst>
        </pc:spChg>
        <pc:spChg chg="add mod">
          <ac:chgData name="Nikshay Chugh" userId="e580f55e-32a3-4690-9e57-2b613bba6069" providerId="ADAL" clId="{02EF6153-B714-4D61-B221-0130A6DC17AA}" dt="2024-04-12T20:36:11.904" v="3454" actId="20577"/>
          <ac:spMkLst>
            <pc:docMk/>
            <pc:sldMk cId="586131929" sldId="350"/>
            <ac:spMk id="32" creationId="{856307E2-BBEC-E743-CA1C-8146745C14CF}"/>
          </ac:spMkLst>
        </pc:spChg>
        <pc:spChg chg="add mod">
          <ac:chgData name="Nikshay Chugh" userId="e580f55e-32a3-4690-9e57-2b613bba6069" providerId="ADAL" clId="{02EF6153-B714-4D61-B221-0130A6DC17AA}" dt="2024-04-12T20:45:49.461" v="3557" actId="1076"/>
          <ac:spMkLst>
            <pc:docMk/>
            <pc:sldMk cId="586131929" sldId="350"/>
            <ac:spMk id="33" creationId="{C24358CE-A6C6-033A-0EFC-9A36F775B03B}"/>
          </ac:spMkLst>
        </pc:spChg>
        <pc:spChg chg="add mod">
          <ac:chgData name="Nikshay Chugh" userId="e580f55e-32a3-4690-9e57-2b613bba6069" providerId="ADAL" clId="{02EF6153-B714-4D61-B221-0130A6DC17AA}" dt="2024-04-12T20:47:16.311" v="3606" actId="1076"/>
          <ac:spMkLst>
            <pc:docMk/>
            <pc:sldMk cId="586131929" sldId="350"/>
            <ac:spMk id="38" creationId="{5D146999-5355-3902-5872-CBEDE6E6B500}"/>
          </ac:spMkLst>
        </pc:spChg>
        <pc:picChg chg="add mod">
          <ac:chgData name="Nikshay Chugh" userId="e580f55e-32a3-4690-9e57-2b613bba6069" providerId="ADAL" clId="{02EF6153-B714-4D61-B221-0130A6DC17AA}" dt="2024-04-12T20:41:45.733" v="3505" actId="1076"/>
          <ac:picMkLst>
            <pc:docMk/>
            <pc:sldMk cId="586131929" sldId="350"/>
            <ac:picMk id="9" creationId="{6D57AD24-0916-6B89-14EA-3D00B896F556}"/>
          </ac:picMkLst>
        </pc:picChg>
        <pc:picChg chg="add mod">
          <ac:chgData name="Nikshay Chugh" userId="e580f55e-32a3-4690-9e57-2b613bba6069" providerId="ADAL" clId="{02EF6153-B714-4D61-B221-0130A6DC17AA}" dt="2024-04-12T20:41:42.907" v="3504" actId="1076"/>
          <ac:picMkLst>
            <pc:docMk/>
            <pc:sldMk cId="586131929" sldId="350"/>
            <ac:picMk id="11" creationId="{D41C9594-2FC4-6F11-CCF5-590384B8C96C}"/>
          </ac:picMkLst>
        </pc:picChg>
        <pc:cxnChg chg="add del mod">
          <ac:chgData name="Nikshay Chugh" userId="e580f55e-32a3-4690-9e57-2b613bba6069" providerId="ADAL" clId="{02EF6153-B714-4D61-B221-0130A6DC17AA}" dt="2024-04-12T20:46:04.881" v="3559" actId="11529"/>
          <ac:cxnSpMkLst>
            <pc:docMk/>
            <pc:sldMk cId="586131929" sldId="350"/>
            <ac:cxnSpMk id="35" creationId="{88AE2F32-8C84-02B0-5AAE-11D4C7947666}"/>
          </ac:cxnSpMkLst>
        </pc:cxnChg>
        <pc:cxnChg chg="add">
          <ac:chgData name="Nikshay Chugh" userId="e580f55e-32a3-4690-9e57-2b613bba6069" providerId="ADAL" clId="{02EF6153-B714-4D61-B221-0130A6DC17AA}" dt="2024-04-12T20:46:16.012" v="3560" actId="11529"/>
          <ac:cxnSpMkLst>
            <pc:docMk/>
            <pc:sldMk cId="586131929" sldId="350"/>
            <ac:cxnSpMk id="37" creationId="{9AE85DCB-E12C-73A4-7DA1-8B17597A33CE}"/>
          </ac:cxnSpMkLst>
        </pc:cxnChg>
      </pc:sldChg>
      <pc:sldChg chg="addSp delSp modSp new mod modClrScheme chgLayout">
        <pc:chgData name="Nikshay Chugh" userId="e580f55e-32a3-4690-9e57-2b613bba6069" providerId="ADAL" clId="{02EF6153-B714-4D61-B221-0130A6DC17AA}" dt="2024-04-12T21:04:23.230" v="3681" actId="478"/>
        <pc:sldMkLst>
          <pc:docMk/>
          <pc:sldMk cId="3514220775" sldId="351"/>
        </pc:sldMkLst>
        <pc:spChg chg="mod">
          <ac:chgData name="Nikshay Chugh" userId="e580f55e-32a3-4690-9e57-2b613bba6069" providerId="ADAL" clId="{02EF6153-B714-4D61-B221-0130A6DC17AA}" dt="2024-04-12T21:03:17.535" v="3663" actId="26606"/>
          <ac:spMkLst>
            <pc:docMk/>
            <pc:sldMk cId="3514220775" sldId="351"/>
            <ac:spMk id="2" creationId="{36966690-0DED-7B16-759E-EB1105DFC818}"/>
          </ac:spMkLst>
        </pc:spChg>
        <pc:spChg chg="del mod">
          <ac:chgData name="Nikshay Chugh" userId="e580f55e-32a3-4690-9e57-2b613bba6069" providerId="ADAL" clId="{02EF6153-B714-4D61-B221-0130A6DC17AA}" dt="2024-04-12T21:01:59.801" v="3651" actId="22"/>
          <ac:spMkLst>
            <pc:docMk/>
            <pc:sldMk cId="3514220775" sldId="351"/>
            <ac:spMk id="3" creationId="{F5BD5202-6E12-F625-8721-91B6D48EE449}"/>
          </ac:spMkLst>
        </pc:spChg>
        <pc:spChg chg="mod">
          <ac:chgData name="Nikshay Chugh" userId="e580f55e-32a3-4690-9e57-2b613bba6069" providerId="ADAL" clId="{02EF6153-B714-4D61-B221-0130A6DC17AA}" dt="2024-04-12T21:03:17.535" v="3663" actId="26606"/>
          <ac:spMkLst>
            <pc:docMk/>
            <pc:sldMk cId="3514220775" sldId="351"/>
            <ac:spMk id="4" creationId="{ECDC98DE-936D-5F8E-F8EE-BB6800B47359}"/>
          </ac:spMkLst>
        </pc:spChg>
        <pc:spChg chg="mod">
          <ac:chgData name="Nikshay Chugh" userId="e580f55e-32a3-4690-9e57-2b613bba6069" providerId="ADAL" clId="{02EF6153-B714-4D61-B221-0130A6DC17AA}" dt="2024-04-12T21:03:17.535" v="3663" actId="26606"/>
          <ac:spMkLst>
            <pc:docMk/>
            <pc:sldMk cId="3514220775" sldId="351"/>
            <ac:spMk id="5" creationId="{7D8C4F8D-7216-F358-A16F-A50F4B6793C5}"/>
          </ac:spMkLst>
        </pc:spChg>
        <pc:picChg chg="add mod ord">
          <ac:chgData name="Nikshay Chugh" userId="e580f55e-32a3-4690-9e57-2b613bba6069" providerId="ADAL" clId="{02EF6153-B714-4D61-B221-0130A6DC17AA}" dt="2024-04-12T21:04:14.517" v="3679" actId="1076"/>
          <ac:picMkLst>
            <pc:docMk/>
            <pc:sldMk cId="3514220775" sldId="351"/>
            <ac:picMk id="7" creationId="{B5A4836B-B18C-E7B6-4674-E02D6572F97B}"/>
          </ac:picMkLst>
        </pc:picChg>
        <pc:picChg chg="add del mod ord">
          <ac:chgData name="Nikshay Chugh" userId="e580f55e-32a3-4690-9e57-2b613bba6069" providerId="ADAL" clId="{02EF6153-B714-4D61-B221-0130A6DC17AA}" dt="2024-04-12T21:04:11.755" v="3678" actId="1076"/>
          <ac:picMkLst>
            <pc:docMk/>
            <pc:sldMk cId="3514220775" sldId="351"/>
            <ac:picMk id="9" creationId="{23787624-45D6-2885-A110-F0832CF51AED}"/>
          </ac:picMkLst>
        </pc:picChg>
        <pc:picChg chg="add del mod">
          <ac:chgData name="Nikshay Chugh" userId="e580f55e-32a3-4690-9e57-2b613bba6069" providerId="ADAL" clId="{02EF6153-B714-4D61-B221-0130A6DC17AA}" dt="2024-04-12T21:04:23.230" v="3681" actId="478"/>
          <ac:picMkLst>
            <pc:docMk/>
            <pc:sldMk cId="3514220775" sldId="351"/>
            <ac:picMk id="11" creationId="{0669C315-56BC-DB32-953E-05554D847FE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3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DB8208E-96DE-EA2B-FD5A-391A1561C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128" r="6128"/>
          <a:stretch/>
        </p:blipFill>
        <p:spPr>
          <a:xfrm>
            <a:off x="1826985" y="274647"/>
            <a:ext cx="8933543" cy="595569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708CDE4-BBA8-650E-7203-BB2EC242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979" y="627658"/>
            <a:ext cx="7612742" cy="2394857"/>
          </a:xfrm>
        </p:spPr>
        <p:txBody>
          <a:bodyPr/>
          <a:lstStyle/>
          <a:p>
            <a:r>
              <a:rPr lang="en-IN" sz="3600"/>
              <a:t>Hawking Radiation </a:t>
            </a:r>
            <a:br>
              <a:rPr lang="en-IN" sz="3600"/>
            </a:br>
            <a:r>
              <a:rPr lang="en-IN" sz="3600"/>
              <a:t>And Unruh Temperature with Recent Phenomenology</a:t>
            </a:r>
            <a:endParaRPr lang="en-IN" sz="3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6985" y="5500238"/>
            <a:ext cx="9144000" cy="356616"/>
          </a:xfrm>
        </p:spPr>
        <p:txBody>
          <a:bodyPr/>
          <a:lstStyle/>
          <a:p>
            <a:r>
              <a:rPr lang="en-US" sz="2000">
                <a:solidFill>
                  <a:schemeClr val="bg1"/>
                </a:solidFill>
                <a:latin typeface="Georgia Pro Light" panose="02040302050405020303" pitchFamily="18" charset="0"/>
              </a:rPr>
              <a:t>Nikshay Chugh</a:t>
            </a:r>
          </a:p>
          <a:p>
            <a:r>
              <a:rPr lang="en-US" sz="2000">
                <a:solidFill>
                  <a:schemeClr val="bg1"/>
                </a:solidFill>
                <a:latin typeface="Georgia Pro Light" panose="02040302050405020303" pitchFamily="18" charset="0"/>
              </a:rPr>
              <a:t>Sophomore, BS(Res)</a:t>
            </a:r>
            <a:endParaRPr lang="en-US" sz="2000" dirty="0">
              <a:solidFill>
                <a:schemeClr val="bg1"/>
              </a:solidFill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6719-DBA3-F394-6A7F-F9DA2070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Some Algebra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A23A1-8288-1DE8-61DA-44611303F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524000"/>
                <a:ext cx="9820656" cy="4684489"/>
              </a:xfrm>
            </p:spPr>
            <p:txBody>
              <a:bodyPr/>
              <a:lstStyle/>
              <a:p>
                <a:r>
                  <a:rPr lang="en-IN" sz="1800" dirty="0">
                    <a:latin typeface="Garamond" panose="02020404030301010803" pitchFamily="18" charset="0"/>
                  </a:rPr>
                  <a:t>We get the results (for the scattered from inside the collapsing matter part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/>
                    </m:sSubSup>
                  </m:oMath>
                </a14:m>
                <a:r>
                  <a:rPr lang="en-IN" sz="1800" dirty="0">
                    <a:latin typeface="Garamond" panose="02020404030301010803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A23A1-8288-1DE8-61DA-44611303F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524000"/>
                <a:ext cx="9820656" cy="4684489"/>
              </a:xfrm>
              <a:blipFill>
                <a:blip r:embed="rId2"/>
                <a:stretch>
                  <a:fillRect l="-1366" t="-1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4110E-34D4-0A21-A10C-E7F49A1AC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00ACC-9DA2-F97B-5B05-AA5992F088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Explicit QFT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AC1986-DA4D-01A5-49CC-E61C82CB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934613"/>
            <a:ext cx="9318171" cy="2048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43A8A-D6EB-4A53-655A-4010C72C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37" y="3991476"/>
            <a:ext cx="9631119" cy="2219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DB2005-6345-05D7-A8CE-DAA045302EE8}"/>
              </a:ext>
            </a:extLst>
          </p:cNvPr>
          <p:cNvCxnSpPr/>
          <p:nvPr/>
        </p:nvCxnSpPr>
        <p:spPr>
          <a:xfrm>
            <a:off x="8294914" y="2641600"/>
            <a:ext cx="413657" cy="122464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C7EF81-CDA6-4FE1-2986-DACFE61CD9F2}"/>
              </a:ext>
            </a:extLst>
          </p:cNvPr>
          <p:cNvCxnSpPr/>
          <p:nvPr/>
        </p:nvCxnSpPr>
        <p:spPr>
          <a:xfrm flipH="1">
            <a:off x="9053848" y="2641600"/>
            <a:ext cx="334851" cy="122464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E4503-BBBE-C2E4-976F-3D6C8B3AD2B7}"/>
                  </a:ext>
                </a:extLst>
              </p:cNvPr>
              <p:cNvSpPr txBox="1"/>
              <p:nvPr/>
            </p:nvSpPr>
            <p:spPr>
              <a:xfrm>
                <a:off x="7487912" y="3874111"/>
                <a:ext cx="3219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Garamond" panose="02020404030301010803" pitchFamily="18" charset="0"/>
                  </a:rPr>
                  <a:t>Logarithmic Singularity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0E4503-BBBE-C2E4-976F-3D6C8B3AD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912" y="3874111"/>
                <a:ext cx="3219151" cy="369332"/>
              </a:xfrm>
              <a:prstGeom prst="rect">
                <a:avLst/>
              </a:prstGeom>
              <a:blipFill>
                <a:blip r:embed="rId5"/>
                <a:stretch>
                  <a:fillRect l="-1515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844846C-3382-EC29-BBF8-A8DA02EB5B17}"/>
              </a:ext>
            </a:extLst>
          </p:cNvPr>
          <p:cNvCxnSpPr>
            <a:stCxn id="16" idx="3"/>
            <a:endCxn id="11" idx="3"/>
          </p:cNvCxnSpPr>
          <p:nvPr/>
        </p:nvCxnSpPr>
        <p:spPr>
          <a:xfrm>
            <a:off x="10707063" y="4058777"/>
            <a:ext cx="408993" cy="1042517"/>
          </a:xfrm>
          <a:prstGeom prst="curvedConnector3">
            <a:avLst>
              <a:gd name="adj1" fmla="val 155893"/>
            </a:avLst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2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E342BB-704E-47B5-48AD-B5B663193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623AC8-05B5-A369-E2B6-41EADE00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Intermediate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CFEB3A-1924-7DBD-E788-928B93D5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3F1C-6FFE-9AED-E10A-7994BE4FCE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9782-9672-0453-EA73-17EED6AD30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-141377" y="1343987"/>
            <a:ext cx="2032715" cy="156112"/>
          </a:xfrm>
        </p:spPr>
        <p:txBody>
          <a:bodyPr/>
          <a:lstStyle/>
          <a:p>
            <a:r>
              <a:rPr lang="en-US" dirty="0"/>
              <a:t>Intermediate Results</a:t>
            </a:r>
          </a:p>
        </p:txBody>
      </p:sp>
    </p:spTree>
    <p:extLst>
      <p:ext uri="{BB962C8B-B14F-4D97-AF65-F5344CB8AC3E}">
        <p14:creationId xmlns:p14="http://schemas.microsoft.com/office/powerpoint/2010/main" val="90941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1EAD3DF-A0E2-72D5-FF6A-7328D506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42" y="859971"/>
            <a:ext cx="9820656" cy="5159830"/>
          </a:xfrm>
        </p:spPr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Higher-order </a:t>
            </a:r>
            <a:r>
              <a:rPr lang="en-US" sz="2800" b="1" dirty="0">
                <a:latin typeface="Garamond" panose="02020404030301010803" pitchFamily="18" charset="0"/>
              </a:rPr>
              <a:t>massless bosonic fields </a:t>
            </a:r>
            <a:r>
              <a:rPr lang="en-US" sz="2800" dirty="0">
                <a:latin typeface="Garamond" panose="02020404030301010803" pitchFamily="18" charset="0"/>
              </a:rPr>
              <a:t>like electromagnetism and linearized gravity also show radiance in a Schwarzschild solution. 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Massless fermionic fields </a:t>
            </a:r>
            <a:r>
              <a:rPr lang="en-US" sz="2800" dirty="0">
                <a:latin typeface="Garamond" panose="02020404030301010803" pitchFamily="18" charset="0"/>
              </a:rPr>
              <a:t>have a slightly different computation but exhibit the same temperature.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Massive fields </a:t>
            </a:r>
            <a:r>
              <a:rPr lang="en-US" sz="2800" dirty="0">
                <a:latin typeface="Garamond" panose="02020404030301010803" pitchFamily="18" charset="0"/>
              </a:rPr>
              <a:t>are emitted only if the thermal energy is greater than the </a:t>
            </a:r>
            <a:r>
              <a:rPr lang="en-US" sz="2800" b="1" i="1" dirty="0">
                <a:latin typeface="Garamond" panose="02020404030301010803" pitchFamily="18" charset="0"/>
              </a:rPr>
              <a:t>rest mass</a:t>
            </a:r>
            <a:r>
              <a:rPr lang="en-US" sz="2800" dirty="0">
                <a:latin typeface="Garamond" panose="02020404030301010803" pitchFamily="18" charset="0"/>
              </a:rPr>
              <a:t> of the corresponding field.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Non-spherical collapse </a:t>
            </a:r>
            <a:r>
              <a:rPr lang="en-US" sz="2800" dirty="0">
                <a:latin typeface="Garamond" panose="02020404030301010803" pitchFamily="18" charset="0"/>
              </a:rPr>
              <a:t>is allowed in the solution.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Kerr-</a:t>
            </a:r>
            <a:r>
              <a:rPr lang="en-US" sz="2800" b="1" dirty="0" err="1">
                <a:latin typeface="Garamond" panose="02020404030301010803" pitchFamily="18" charset="0"/>
              </a:rPr>
              <a:t>Newmann</a:t>
            </a:r>
            <a:r>
              <a:rPr lang="en-US" sz="2800" dirty="0">
                <a:latin typeface="Garamond" panose="02020404030301010803" pitchFamily="18" charset="0"/>
              </a:rPr>
              <a:t> black holes exhibit modified behavior and are still radiant.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Back reaction on the metric due to this emission will lead to quasi-stationary </a:t>
            </a:r>
            <a:r>
              <a:rPr lang="en-US" sz="2800" b="1" dirty="0">
                <a:latin typeface="Garamond" panose="02020404030301010803" pitchFamily="18" charset="0"/>
              </a:rPr>
              <a:t>evaporation</a:t>
            </a:r>
            <a:r>
              <a:rPr lang="en-US" sz="2800" dirty="0">
                <a:latin typeface="Garamond" panose="02020404030301010803" pitchFamily="18" charset="0"/>
              </a:rPr>
              <a:t> and eventual explosion at the Planck scale.  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0F0B6D6-8D8B-533D-A82E-F553A36F1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/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387B02-BE1B-35C5-F5DC-0915CB288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79523" y="1325906"/>
            <a:ext cx="2046515" cy="17847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Intermediate Results</a:t>
            </a:r>
          </a:p>
        </p:txBody>
      </p:sp>
    </p:spTree>
    <p:extLst>
      <p:ext uri="{BB962C8B-B14F-4D97-AF65-F5344CB8AC3E}">
        <p14:creationId xmlns:p14="http://schemas.microsoft.com/office/powerpoint/2010/main" val="402559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EE06E5-E771-FA1E-5FAD-62A4D6A747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46F0B2-14D1-1780-9197-BF7E7E0C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Integral Formulation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C5DE08-3094-FBE2-A975-47787ACE1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269F9-E413-7393-12FC-B6F65876BE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CE2A1-8698-CF2D-2481-B7FFB070F4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450975"/>
            <a:ext cx="1784350" cy="190500"/>
          </a:xfrm>
        </p:spPr>
        <p:txBody>
          <a:bodyPr/>
          <a:lstStyle/>
          <a:p>
            <a:r>
              <a:rPr lang="en-US" dirty="0"/>
              <a:t>Path Integrals</a:t>
            </a:r>
          </a:p>
        </p:txBody>
      </p:sp>
    </p:spTree>
    <p:extLst>
      <p:ext uri="{BB962C8B-B14F-4D97-AF65-F5344CB8AC3E}">
        <p14:creationId xmlns:p14="http://schemas.microsoft.com/office/powerpoint/2010/main" val="117434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F1B2F51-3DFF-3C7D-B0C5-08DDD47C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/>
          <a:p>
            <a:r>
              <a:rPr lang="en-US" dirty="0"/>
              <a:t>What is a Propagator?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56425A-F31A-E8A7-D8AF-010BF1A7251D}"/>
              </a:ext>
            </a:extLst>
          </p:cNvPr>
          <p:cNvSpPr txBox="1">
            <a:spLocks/>
          </p:cNvSpPr>
          <p:nvPr/>
        </p:nvSpPr>
        <p:spPr>
          <a:xfrm>
            <a:off x="1295400" y="1855945"/>
            <a:ext cx="9820656" cy="4352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72721EE1-102D-80FB-C8DC-833B397E2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/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856307E2-BBEC-E743-CA1C-8146745C14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Path Integrals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7AD24-0916-6B89-14EA-3D00B896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42" y="1364343"/>
            <a:ext cx="7307943" cy="1444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C9594-2FC4-6F11-CCF5-590384B8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5043802"/>
            <a:ext cx="8360229" cy="9759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551B671-E25A-B87F-4C15-42F09AF5B08B}"/>
              </a:ext>
            </a:extLst>
          </p:cNvPr>
          <p:cNvSpPr/>
          <p:nvPr/>
        </p:nvSpPr>
        <p:spPr>
          <a:xfrm>
            <a:off x="1648496" y="1970468"/>
            <a:ext cx="128789" cy="12234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031ABE-134B-D08A-9FE0-6053FDC9C4DF}"/>
              </a:ext>
            </a:extLst>
          </p:cNvPr>
          <p:cNvSpPr/>
          <p:nvPr/>
        </p:nvSpPr>
        <p:spPr>
          <a:xfrm>
            <a:off x="10051961" y="4256468"/>
            <a:ext cx="141667" cy="13522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80C182-432B-DEC9-49DB-93BB24E5D48F}"/>
              </a:ext>
            </a:extLst>
          </p:cNvPr>
          <p:cNvSpPr/>
          <p:nvPr/>
        </p:nvSpPr>
        <p:spPr>
          <a:xfrm>
            <a:off x="1745087" y="2112135"/>
            <a:ext cx="8519375" cy="2228045"/>
          </a:xfrm>
          <a:custGeom>
            <a:avLst/>
            <a:gdLst>
              <a:gd name="connsiteX0" fmla="*/ 0 w 8519375"/>
              <a:gd name="connsiteY0" fmla="*/ 0 h 2228045"/>
              <a:gd name="connsiteX1" fmla="*/ 57955 w 8519375"/>
              <a:gd name="connsiteY1" fmla="*/ 90152 h 2228045"/>
              <a:gd name="connsiteX2" fmla="*/ 103031 w 8519375"/>
              <a:gd name="connsiteY2" fmla="*/ 160986 h 2228045"/>
              <a:gd name="connsiteX3" fmla="*/ 160986 w 8519375"/>
              <a:gd name="connsiteY3" fmla="*/ 264017 h 2228045"/>
              <a:gd name="connsiteX4" fmla="*/ 283336 w 8519375"/>
              <a:gd name="connsiteY4" fmla="*/ 373488 h 2228045"/>
              <a:gd name="connsiteX5" fmla="*/ 431443 w 8519375"/>
              <a:gd name="connsiteY5" fmla="*/ 392806 h 2228045"/>
              <a:gd name="connsiteX6" fmla="*/ 534474 w 8519375"/>
              <a:gd name="connsiteY6" fmla="*/ 386366 h 2228045"/>
              <a:gd name="connsiteX7" fmla="*/ 650383 w 8519375"/>
              <a:gd name="connsiteY7" fmla="*/ 367048 h 2228045"/>
              <a:gd name="connsiteX8" fmla="*/ 753414 w 8519375"/>
              <a:gd name="connsiteY8" fmla="*/ 354169 h 2228045"/>
              <a:gd name="connsiteX9" fmla="*/ 1178417 w 8519375"/>
              <a:gd name="connsiteY9" fmla="*/ 392806 h 2228045"/>
              <a:gd name="connsiteX10" fmla="*/ 1197736 w 8519375"/>
              <a:gd name="connsiteY10" fmla="*/ 425003 h 2228045"/>
              <a:gd name="connsiteX11" fmla="*/ 1217054 w 8519375"/>
              <a:gd name="connsiteY11" fmla="*/ 495837 h 2228045"/>
              <a:gd name="connsiteX12" fmla="*/ 1236372 w 8519375"/>
              <a:gd name="connsiteY12" fmla="*/ 566671 h 2228045"/>
              <a:gd name="connsiteX13" fmla="*/ 1249251 w 8519375"/>
              <a:gd name="connsiteY13" fmla="*/ 663262 h 2228045"/>
              <a:gd name="connsiteX14" fmla="*/ 1275009 w 8519375"/>
              <a:gd name="connsiteY14" fmla="*/ 862885 h 2228045"/>
              <a:gd name="connsiteX15" fmla="*/ 1300767 w 8519375"/>
              <a:gd name="connsiteY15" fmla="*/ 914400 h 2228045"/>
              <a:gd name="connsiteX16" fmla="*/ 1326524 w 8519375"/>
              <a:gd name="connsiteY16" fmla="*/ 978795 h 2228045"/>
              <a:gd name="connsiteX17" fmla="*/ 1423116 w 8519375"/>
              <a:gd name="connsiteY17" fmla="*/ 1075386 h 2228045"/>
              <a:gd name="connsiteX18" fmla="*/ 1513268 w 8519375"/>
              <a:gd name="connsiteY18" fmla="*/ 1094704 h 2228045"/>
              <a:gd name="connsiteX19" fmla="*/ 1654936 w 8519375"/>
              <a:gd name="connsiteY19" fmla="*/ 1075386 h 2228045"/>
              <a:gd name="connsiteX20" fmla="*/ 1674254 w 8519375"/>
              <a:gd name="connsiteY20" fmla="*/ 1049628 h 2228045"/>
              <a:gd name="connsiteX21" fmla="*/ 1828800 w 8519375"/>
              <a:gd name="connsiteY21" fmla="*/ 940158 h 2228045"/>
              <a:gd name="connsiteX22" fmla="*/ 2034862 w 8519375"/>
              <a:gd name="connsiteY22" fmla="*/ 817809 h 2228045"/>
              <a:gd name="connsiteX23" fmla="*/ 2298879 w 8519375"/>
              <a:gd name="connsiteY23" fmla="*/ 669702 h 2228045"/>
              <a:gd name="connsiteX24" fmla="*/ 2356834 w 8519375"/>
              <a:gd name="connsiteY24" fmla="*/ 643944 h 2228045"/>
              <a:gd name="connsiteX25" fmla="*/ 2511381 w 8519375"/>
              <a:gd name="connsiteY25" fmla="*/ 669702 h 2228045"/>
              <a:gd name="connsiteX26" fmla="*/ 2543578 w 8519375"/>
              <a:gd name="connsiteY26" fmla="*/ 689020 h 2228045"/>
              <a:gd name="connsiteX27" fmla="*/ 2530699 w 8519375"/>
              <a:gd name="connsiteY27" fmla="*/ 869324 h 2228045"/>
              <a:gd name="connsiteX28" fmla="*/ 2504941 w 8519375"/>
              <a:gd name="connsiteY28" fmla="*/ 1004552 h 2228045"/>
              <a:gd name="connsiteX29" fmla="*/ 2543578 w 8519375"/>
              <a:gd name="connsiteY29" fmla="*/ 1146220 h 2228045"/>
              <a:gd name="connsiteX30" fmla="*/ 2691685 w 8519375"/>
              <a:gd name="connsiteY30" fmla="*/ 1287888 h 2228045"/>
              <a:gd name="connsiteX31" fmla="*/ 2749640 w 8519375"/>
              <a:gd name="connsiteY31" fmla="*/ 1339403 h 2228045"/>
              <a:gd name="connsiteX32" fmla="*/ 2820474 w 8519375"/>
              <a:gd name="connsiteY32" fmla="*/ 1352282 h 2228045"/>
              <a:gd name="connsiteX33" fmla="*/ 3058733 w 8519375"/>
              <a:gd name="connsiteY33" fmla="*/ 1287888 h 2228045"/>
              <a:gd name="connsiteX34" fmla="*/ 3103809 w 8519375"/>
              <a:gd name="connsiteY34" fmla="*/ 1229933 h 2228045"/>
              <a:gd name="connsiteX35" fmla="*/ 3251916 w 8519375"/>
              <a:gd name="connsiteY35" fmla="*/ 1088265 h 2228045"/>
              <a:gd name="connsiteX36" fmla="*/ 3483736 w 8519375"/>
              <a:gd name="connsiteY36" fmla="*/ 862885 h 2228045"/>
              <a:gd name="connsiteX37" fmla="*/ 3567448 w 8519375"/>
              <a:gd name="connsiteY37" fmla="*/ 792051 h 2228045"/>
              <a:gd name="connsiteX38" fmla="*/ 3618964 w 8519375"/>
              <a:gd name="connsiteY38" fmla="*/ 746975 h 2228045"/>
              <a:gd name="connsiteX39" fmla="*/ 3773510 w 8519375"/>
              <a:gd name="connsiteY39" fmla="*/ 669702 h 2228045"/>
              <a:gd name="connsiteX40" fmla="*/ 3844344 w 8519375"/>
              <a:gd name="connsiteY40" fmla="*/ 663262 h 2228045"/>
              <a:gd name="connsiteX41" fmla="*/ 4011769 w 8519375"/>
              <a:gd name="connsiteY41" fmla="*/ 721217 h 2228045"/>
              <a:gd name="connsiteX42" fmla="*/ 4089043 w 8519375"/>
              <a:gd name="connsiteY42" fmla="*/ 798490 h 2228045"/>
              <a:gd name="connsiteX43" fmla="*/ 4159876 w 8519375"/>
              <a:gd name="connsiteY43" fmla="*/ 920840 h 2228045"/>
              <a:gd name="connsiteX44" fmla="*/ 4146998 w 8519375"/>
              <a:gd name="connsiteY44" fmla="*/ 1120462 h 2228045"/>
              <a:gd name="connsiteX45" fmla="*/ 4140558 w 8519375"/>
              <a:gd name="connsiteY45" fmla="*/ 1468192 h 2228045"/>
              <a:gd name="connsiteX46" fmla="*/ 4192074 w 8519375"/>
              <a:gd name="connsiteY46" fmla="*/ 1513268 h 2228045"/>
              <a:gd name="connsiteX47" fmla="*/ 4262907 w 8519375"/>
              <a:gd name="connsiteY47" fmla="*/ 1603420 h 2228045"/>
              <a:gd name="connsiteX48" fmla="*/ 4275786 w 8519375"/>
              <a:gd name="connsiteY48" fmla="*/ 1622738 h 2228045"/>
              <a:gd name="connsiteX49" fmla="*/ 4301544 w 8519375"/>
              <a:gd name="connsiteY49" fmla="*/ 1635617 h 2228045"/>
              <a:gd name="connsiteX50" fmla="*/ 4372378 w 8519375"/>
              <a:gd name="connsiteY50" fmla="*/ 1654935 h 2228045"/>
              <a:gd name="connsiteX51" fmla="*/ 4443212 w 8519375"/>
              <a:gd name="connsiteY51" fmla="*/ 1642057 h 2228045"/>
              <a:gd name="connsiteX52" fmla="*/ 4475409 w 8519375"/>
              <a:gd name="connsiteY52" fmla="*/ 1596980 h 2228045"/>
              <a:gd name="connsiteX53" fmla="*/ 4514045 w 8519375"/>
              <a:gd name="connsiteY53" fmla="*/ 1551904 h 2228045"/>
              <a:gd name="connsiteX54" fmla="*/ 4539803 w 8519375"/>
              <a:gd name="connsiteY54" fmla="*/ 1506828 h 2228045"/>
              <a:gd name="connsiteX55" fmla="*/ 4572000 w 8519375"/>
              <a:gd name="connsiteY55" fmla="*/ 1468192 h 2228045"/>
              <a:gd name="connsiteX56" fmla="*/ 4604198 w 8519375"/>
              <a:gd name="connsiteY56" fmla="*/ 1390919 h 2228045"/>
              <a:gd name="connsiteX57" fmla="*/ 4655713 w 8519375"/>
              <a:gd name="connsiteY57" fmla="*/ 1320085 h 2228045"/>
              <a:gd name="connsiteX58" fmla="*/ 4726547 w 8519375"/>
              <a:gd name="connsiteY58" fmla="*/ 1268569 h 2228045"/>
              <a:gd name="connsiteX59" fmla="*/ 4816699 w 8519375"/>
              <a:gd name="connsiteY59" fmla="*/ 1300766 h 2228045"/>
              <a:gd name="connsiteX60" fmla="*/ 4874654 w 8519375"/>
              <a:gd name="connsiteY60" fmla="*/ 1371600 h 2228045"/>
              <a:gd name="connsiteX61" fmla="*/ 4990564 w 8519375"/>
              <a:gd name="connsiteY61" fmla="*/ 1481071 h 2228045"/>
              <a:gd name="connsiteX62" fmla="*/ 5080716 w 8519375"/>
              <a:gd name="connsiteY62" fmla="*/ 1571223 h 2228045"/>
              <a:gd name="connsiteX63" fmla="*/ 5087155 w 8519375"/>
              <a:gd name="connsiteY63" fmla="*/ 1596980 h 2228045"/>
              <a:gd name="connsiteX64" fmla="*/ 5119352 w 8519375"/>
              <a:gd name="connsiteY64" fmla="*/ 1654935 h 2228045"/>
              <a:gd name="connsiteX65" fmla="*/ 5125792 w 8519375"/>
              <a:gd name="connsiteY65" fmla="*/ 1680693 h 2228045"/>
              <a:gd name="connsiteX66" fmla="*/ 5235262 w 8519375"/>
              <a:gd name="connsiteY66" fmla="*/ 1848119 h 2228045"/>
              <a:gd name="connsiteX67" fmla="*/ 5318975 w 8519375"/>
              <a:gd name="connsiteY67" fmla="*/ 1867437 h 2228045"/>
              <a:gd name="connsiteX68" fmla="*/ 5434885 w 8519375"/>
              <a:gd name="connsiteY68" fmla="*/ 1906073 h 2228045"/>
              <a:gd name="connsiteX69" fmla="*/ 5666705 w 8519375"/>
              <a:gd name="connsiteY69" fmla="*/ 1976907 h 2228045"/>
              <a:gd name="connsiteX70" fmla="*/ 6651938 w 8519375"/>
              <a:gd name="connsiteY70" fmla="*/ 1970468 h 2228045"/>
              <a:gd name="connsiteX71" fmla="*/ 6819364 w 8519375"/>
              <a:gd name="connsiteY71" fmla="*/ 1944710 h 2228045"/>
              <a:gd name="connsiteX72" fmla="*/ 6973910 w 8519375"/>
              <a:gd name="connsiteY72" fmla="*/ 1854558 h 2228045"/>
              <a:gd name="connsiteX73" fmla="*/ 7051183 w 8519375"/>
              <a:gd name="connsiteY73" fmla="*/ 1848119 h 2228045"/>
              <a:gd name="connsiteX74" fmla="*/ 7450428 w 8519375"/>
              <a:gd name="connsiteY74" fmla="*/ 1828800 h 2228045"/>
              <a:gd name="connsiteX75" fmla="*/ 7695127 w 8519375"/>
              <a:gd name="connsiteY75" fmla="*/ 1822361 h 2228045"/>
              <a:gd name="connsiteX76" fmla="*/ 7978462 w 8519375"/>
              <a:gd name="connsiteY76" fmla="*/ 1790164 h 2228045"/>
              <a:gd name="connsiteX77" fmla="*/ 8268237 w 8519375"/>
              <a:gd name="connsiteY77" fmla="*/ 1815921 h 2228045"/>
              <a:gd name="connsiteX78" fmla="*/ 8345510 w 8519375"/>
              <a:gd name="connsiteY78" fmla="*/ 1822361 h 2228045"/>
              <a:gd name="connsiteX79" fmla="*/ 8416344 w 8519375"/>
              <a:gd name="connsiteY79" fmla="*/ 1835240 h 2228045"/>
              <a:gd name="connsiteX80" fmla="*/ 8519375 w 8519375"/>
              <a:gd name="connsiteY80" fmla="*/ 2034862 h 2228045"/>
              <a:gd name="connsiteX81" fmla="*/ 8416344 w 8519375"/>
              <a:gd name="connsiteY81" fmla="*/ 2176530 h 2228045"/>
              <a:gd name="connsiteX82" fmla="*/ 8364828 w 8519375"/>
              <a:gd name="connsiteY82" fmla="*/ 2228045 h 222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8519375" h="2228045">
                <a:moveTo>
                  <a:pt x="0" y="0"/>
                </a:moveTo>
                <a:cubicBezTo>
                  <a:pt x="60169" y="84234"/>
                  <a:pt x="6250" y="5542"/>
                  <a:pt x="57955" y="90152"/>
                </a:cubicBezTo>
                <a:cubicBezTo>
                  <a:pt x="72549" y="114033"/>
                  <a:pt x="88763" y="136909"/>
                  <a:pt x="103031" y="160986"/>
                </a:cubicBezTo>
                <a:cubicBezTo>
                  <a:pt x="123119" y="194885"/>
                  <a:pt x="139129" y="231231"/>
                  <a:pt x="160986" y="264017"/>
                </a:cubicBezTo>
                <a:cubicBezTo>
                  <a:pt x="187331" y="303534"/>
                  <a:pt x="244157" y="352966"/>
                  <a:pt x="283336" y="373488"/>
                </a:cubicBezTo>
                <a:cubicBezTo>
                  <a:pt x="312455" y="388741"/>
                  <a:pt x="410225" y="391290"/>
                  <a:pt x="431443" y="392806"/>
                </a:cubicBezTo>
                <a:cubicBezTo>
                  <a:pt x="465787" y="390659"/>
                  <a:pt x="500299" y="390387"/>
                  <a:pt x="534474" y="386366"/>
                </a:cubicBezTo>
                <a:cubicBezTo>
                  <a:pt x="573375" y="381789"/>
                  <a:pt x="611631" y="372747"/>
                  <a:pt x="650383" y="367048"/>
                </a:cubicBezTo>
                <a:cubicBezTo>
                  <a:pt x="684626" y="362012"/>
                  <a:pt x="719070" y="358462"/>
                  <a:pt x="753414" y="354169"/>
                </a:cubicBezTo>
                <a:cubicBezTo>
                  <a:pt x="839439" y="355652"/>
                  <a:pt x="1071357" y="295479"/>
                  <a:pt x="1178417" y="392806"/>
                </a:cubicBezTo>
                <a:cubicBezTo>
                  <a:pt x="1187678" y="401225"/>
                  <a:pt x="1191296" y="414271"/>
                  <a:pt x="1197736" y="425003"/>
                </a:cubicBezTo>
                <a:cubicBezTo>
                  <a:pt x="1210130" y="486979"/>
                  <a:pt x="1196629" y="426392"/>
                  <a:pt x="1217054" y="495837"/>
                </a:cubicBezTo>
                <a:cubicBezTo>
                  <a:pt x="1223960" y="519316"/>
                  <a:pt x="1229933" y="543060"/>
                  <a:pt x="1236372" y="566671"/>
                </a:cubicBezTo>
                <a:cubicBezTo>
                  <a:pt x="1240665" y="598868"/>
                  <a:pt x="1246219" y="630922"/>
                  <a:pt x="1249251" y="663262"/>
                </a:cubicBezTo>
                <a:cubicBezTo>
                  <a:pt x="1257937" y="755909"/>
                  <a:pt x="1247659" y="776930"/>
                  <a:pt x="1275009" y="862885"/>
                </a:cubicBezTo>
                <a:cubicBezTo>
                  <a:pt x="1280830" y="881180"/>
                  <a:pt x="1292970" y="896856"/>
                  <a:pt x="1300767" y="914400"/>
                </a:cubicBezTo>
                <a:cubicBezTo>
                  <a:pt x="1310156" y="935526"/>
                  <a:pt x="1314179" y="959249"/>
                  <a:pt x="1326524" y="978795"/>
                </a:cubicBezTo>
                <a:cubicBezTo>
                  <a:pt x="1338038" y="997026"/>
                  <a:pt x="1399108" y="1061667"/>
                  <a:pt x="1423116" y="1075386"/>
                </a:cubicBezTo>
                <a:cubicBezTo>
                  <a:pt x="1443007" y="1086752"/>
                  <a:pt x="1491359" y="1091574"/>
                  <a:pt x="1513268" y="1094704"/>
                </a:cubicBezTo>
                <a:cubicBezTo>
                  <a:pt x="1560491" y="1088265"/>
                  <a:pt x="1609041" y="1088236"/>
                  <a:pt x="1654936" y="1075386"/>
                </a:cubicBezTo>
                <a:cubicBezTo>
                  <a:pt x="1665271" y="1072492"/>
                  <a:pt x="1665782" y="1056217"/>
                  <a:pt x="1674254" y="1049628"/>
                </a:cubicBezTo>
                <a:cubicBezTo>
                  <a:pt x="1724085" y="1010870"/>
                  <a:pt x="1774518" y="972388"/>
                  <a:pt x="1828800" y="940158"/>
                </a:cubicBezTo>
                <a:lnTo>
                  <a:pt x="2034862" y="817809"/>
                </a:lnTo>
                <a:cubicBezTo>
                  <a:pt x="2155112" y="746550"/>
                  <a:pt x="2179325" y="729479"/>
                  <a:pt x="2298879" y="669702"/>
                </a:cubicBezTo>
                <a:cubicBezTo>
                  <a:pt x="2317788" y="660248"/>
                  <a:pt x="2337516" y="652530"/>
                  <a:pt x="2356834" y="643944"/>
                </a:cubicBezTo>
                <a:cubicBezTo>
                  <a:pt x="2427522" y="651385"/>
                  <a:pt x="2458910" y="643467"/>
                  <a:pt x="2511381" y="669702"/>
                </a:cubicBezTo>
                <a:cubicBezTo>
                  <a:pt x="2522576" y="675299"/>
                  <a:pt x="2532846" y="682581"/>
                  <a:pt x="2543578" y="689020"/>
                </a:cubicBezTo>
                <a:cubicBezTo>
                  <a:pt x="2566642" y="758216"/>
                  <a:pt x="2554531" y="712715"/>
                  <a:pt x="2530699" y="869324"/>
                </a:cubicBezTo>
                <a:cubicBezTo>
                  <a:pt x="2523796" y="914688"/>
                  <a:pt x="2504941" y="1004552"/>
                  <a:pt x="2504941" y="1004552"/>
                </a:cubicBezTo>
                <a:cubicBezTo>
                  <a:pt x="2517820" y="1051775"/>
                  <a:pt x="2516642" y="1105351"/>
                  <a:pt x="2543578" y="1146220"/>
                </a:cubicBezTo>
                <a:cubicBezTo>
                  <a:pt x="2581174" y="1203262"/>
                  <a:pt x="2640624" y="1242501"/>
                  <a:pt x="2691685" y="1287888"/>
                </a:cubicBezTo>
                <a:cubicBezTo>
                  <a:pt x="2711003" y="1305060"/>
                  <a:pt x="2726522" y="1327844"/>
                  <a:pt x="2749640" y="1339403"/>
                </a:cubicBezTo>
                <a:cubicBezTo>
                  <a:pt x="2771105" y="1350135"/>
                  <a:pt x="2796863" y="1347989"/>
                  <a:pt x="2820474" y="1352282"/>
                </a:cubicBezTo>
                <a:cubicBezTo>
                  <a:pt x="2840707" y="1348235"/>
                  <a:pt x="3006687" y="1336216"/>
                  <a:pt x="3058733" y="1287888"/>
                </a:cubicBezTo>
                <a:cubicBezTo>
                  <a:pt x="3076667" y="1271235"/>
                  <a:pt x="3086790" y="1247520"/>
                  <a:pt x="3103809" y="1229933"/>
                </a:cubicBezTo>
                <a:cubicBezTo>
                  <a:pt x="3151318" y="1180840"/>
                  <a:pt x="3203608" y="1136573"/>
                  <a:pt x="3251916" y="1088265"/>
                </a:cubicBezTo>
                <a:cubicBezTo>
                  <a:pt x="3449966" y="890214"/>
                  <a:pt x="3166163" y="1146125"/>
                  <a:pt x="3483736" y="862885"/>
                </a:cubicBezTo>
                <a:cubicBezTo>
                  <a:pt x="3511015" y="838555"/>
                  <a:pt x="3539695" y="815839"/>
                  <a:pt x="3567448" y="792051"/>
                </a:cubicBezTo>
                <a:cubicBezTo>
                  <a:pt x="3584772" y="777202"/>
                  <a:pt x="3599714" y="759225"/>
                  <a:pt x="3618964" y="746975"/>
                </a:cubicBezTo>
                <a:cubicBezTo>
                  <a:pt x="3679198" y="708644"/>
                  <a:pt x="3701944" y="687594"/>
                  <a:pt x="3773510" y="669702"/>
                </a:cubicBezTo>
                <a:cubicBezTo>
                  <a:pt x="3796511" y="663952"/>
                  <a:pt x="3820733" y="665409"/>
                  <a:pt x="3844344" y="663262"/>
                </a:cubicBezTo>
                <a:cubicBezTo>
                  <a:pt x="3900152" y="682580"/>
                  <a:pt x="3960080" y="692652"/>
                  <a:pt x="4011769" y="721217"/>
                </a:cubicBezTo>
                <a:cubicBezTo>
                  <a:pt x="4043652" y="738836"/>
                  <a:pt x="4066287" y="770045"/>
                  <a:pt x="4089043" y="798490"/>
                </a:cubicBezTo>
                <a:cubicBezTo>
                  <a:pt x="4118574" y="835404"/>
                  <a:pt x="4138883" y="878854"/>
                  <a:pt x="4159876" y="920840"/>
                </a:cubicBezTo>
                <a:cubicBezTo>
                  <a:pt x="4155583" y="987381"/>
                  <a:pt x="4154942" y="1054258"/>
                  <a:pt x="4146998" y="1120462"/>
                </a:cubicBezTo>
                <a:cubicBezTo>
                  <a:pt x="4126050" y="1295028"/>
                  <a:pt x="4080874" y="1240307"/>
                  <a:pt x="4140558" y="1468192"/>
                </a:cubicBezTo>
                <a:cubicBezTo>
                  <a:pt x="4146339" y="1490265"/>
                  <a:pt x="4176765" y="1496348"/>
                  <a:pt x="4192074" y="1513268"/>
                </a:cubicBezTo>
                <a:cubicBezTo>
                  <a:pt x="4217714" y="1541607"/>
                  <a:pt x="4239692" y="1573062"/>
                  <a:pt x="4262907" y="1603420"/>
                </a:cubicBezTo>
                <a:cubicBezTo>
                  <a:pt x="4267608" y="1609568"/>
                  <a:pt x="4269841" y="1617784"/>
                  <a:pt x="4275786" y="1622738"/>
                </a:cubicBezTo>
                <a:cubicBezTo>
                  <a:pt x="4283161" y="1628883"/>
                  <a:pt x="4292631" y="1632052"/>
                  <a:pt x="4301544" y="1635617"/>
                </a:cubicBezTo>
                <a:cubicBezTo>
                  <a:pt x="4334225" y="1648689"/>
                  <a:pt x="4340042" y="1648468"/>
                  <a:pt x="4372378" y="1654935"/>
                </a:cubicBezTo>
                <a:cubicBezTo>
                  <a:pt x="4395989" y="1650642"/>
                  <a:pt x="4422296" y="1653822"/>
                  <a:pt x="4443212" y="1642057"/>
                </a:cubicBezTo>
                <a:cubicBezTo>
                  <a:pt x="4459306" y="1633004"/>
                  <a:pt x="4464001" y="1611499"/>
                  <a:pt x="4475409" y="1596980"/>
                </a:cubicBezTo>
                <a:cubicBezTo>
                  <a:pt x="4487635" y="1581419"/>
                  <a:pt x="4502543" y="1568007"/>
                  <a:pt x="4514045" y="1551904"/>
                </a:cubicBezTo>
                <a:cubicBezTo>
                  <a:pt x="4524104" y="1537822"/>
                  <a:pt x="4529952" y="1521056"/>
                  <a:pt x="4539803" y="1506828"/>
                </a:cubicBezTo>
                <a:cubicBezTo>
                  <a:pt x="4549345" y="1493045"/>
                  <a:pt x="4562701" y="1482141"/>
                  <a:pt x="4572000" y="1468192"/>
                </a:cubicBezTo>
                <a:cubicBezTo>
                  <a:pt x="4654093" y="1345053"/>
                  <a:pt x="4533307" y="1511434"/>
                  <a:pt x="4604198" y="1390919"/>
                </a:cubicBezTo>
                <a:cubicBezTo>
                  <a:pt x="4619001" y="1365755"/>
                  <a:pt x="4632915" y="1338323"/>
                  <a:pt x="4655713" y="1320085"/>
                </a:cubicBezTo>
                <a:cubicBezTo>
                  <a:pt x="4699997" y="1284657"/>
                  <a:pt x="4676474" y="1301951"/>
                  <a:pt x="4726547" y="1268569"/>
                </a:cubicBezTo>
                <a:cubicBezTo>
                  <a:pt x="4756598" y="1279301"/>
                  <a:pt x="4790504" y="1282544"/>
                  <a:pt x="4816699" y="1300766"/>
                </a:cubicBezTo>
                <a:cubicBezTo>
                  <a:pt x="4841743" y="1318188"/>
                  <a:pt x="4854500" y="1348698"/>
                  <a:pt x="4874654" y="1371600"/>
                </a:cubicBezTo>
                <a:cubicBezTo>
                  <a:pt x="4956662" y="1464790"/>
                  <a:pt x="4926323" y="1442525"/>
                  <a:pt x="4990564" y="1481071"/>
                </a:cubicBezTo>
                <a:cubicBezTo>
                  <a:pt x="5095758" y="1628343"/>
                  <a:pt x="4930287" y="1405752"/>
                  <a:pt x="5080716" y="1571223"/>
                </a:cubicBezTo>
                <a:cubicBezTo>
                  <a:pt x="5086669" y="1577771"/>
                  <a:pt x="5083446" y="1588945"/>
                  <a:pt x="5087155" y="1596980"/>
                </a:cubicBezTo>
                <a:cubicBezTo>
                  <a:pt x="5096416" y="1617045"/>
                  <a:pt x="5108620" y="1635617"/>
                  <a:pt x="5119352" y="1654935"/>
                </a:cubicBezTo>
                <a:cubicBezTo>
                  <a:pt x="5121499" y="1663521"/>
                  <a:pt x="5122684" y="1672406"/>
                  <a:pt x="5125792" y="1680693"/>
                </a:cubicBezTo>
                <a:cubicBezTo>
                  <a:pt x="5150365" y="1746220"/>
                  <a:pt x="5172235" y="1805261"/>
                  <a:pt x="5235262" y="1848119"/>
                </a:cubicBezTo>
                <a:cubicBezTo>
                  <a:pt x="5258943" y="1864222"/>
                  <a:pt x="5291473" y="1859453"/>
                  <a:pt x="5318975" y="1867437"/>
                </a:cubicBezTo>
                <a:cubicBezTo>
                  <a:pt x="5358087" y="1878792"/>
                  <a:pt x="5397003" y="1891120"/>
                  <a:pt x="5434885" y="1906073"/>
                </a:cubicBezTo>
                <a:cubicBezTo>
                  <a:pt x="5628091" y="1982338"/>
                  <a:pt x="5492806" y="1955169"/>
                  <a:pt x="5666705" y="1976907"/>
                </a:cubicBezTo>
                <a:lnTo>
                  <a:pt x="6651938" y="1970468"/>
                </a:lnTo>
                <a:cubicBezTo>
                  <a:pt x="6708381" y="1968891"/>
                  <a:pt x="6819364" y="1944710"/>
                  <a:pt x="6819364" y="1944710"/>
                </a:cubicBezTo>
                <a:cubicBezTo>
                  <a:pt x="6872552" y="1906028"/>
                  <a:pt x="6908429" y="1872893"/>
                  <a:pt x="6973910" y="1854558"/>
                </a:cubicBezTo>
                <a:cubicBezTo>
                  <a:pt x="6998800" y="1847589"/>
                  <a:pt x="7025425" y="1850265"/>
                  <a:pt x="7051183" y="1848119"/>
                </a:cubicBezTo>
                <a:cubicBezTo>
                  <a:pt x="7231130" y="1815401"/>
                  <a:pt x="7091692" y="1836862"/>
                  <a:pt x="7450428" y="1828800"/>
                </a:cubicBezTo>
                <a:lnTo>
                  <a:pt x="7695127" y="1822361"/>
                </a:lnTo>
                <a:cubicBezTo>
                  <a:pt x="7789572" y="1811629"/>
                  <a:pt x="7883782" y="1781748"/>
                  <a:pt x="7978462" y="1790164"/>
                </a:cubicBezTo>
                <a:lnTo>
                  <a:pt x="8268237" y="1815921"/>
                </a:lnTo>
                <a:lnTo>
                  <a:pt x="8345510" y="1822361"/>
                </a:lnTo>
                <a:cubicBezTo>
                  <a:pt x="8369121" y="1826654"/>
                  <a:pt x="8396516" y="1821721"/>
                  <a:pt x="8416344" y="1835240"/>
                </a:cubicBezTo>
                <a:cubicBezTo>
                  <a:pt x="8496506" y="1889895"/>
                  <a:pt x="8495577" y="1949190"/>
                  <a:pt x="8519375" y="2034862"/>
                </a:cubicBezTo>
                <a:cubicBezTo>
                  <a:pt x="8485031" y="2082085"/>
                  <a:pt x="8452820" y="2130935"/>
                  <a:pt x="8416344" y="2176530"/>
                </a:cubicBezTo>
                <a:cubicBezTo>
                  <a:pt x="8401173" y="2195493"/>
                  <a:pt x="8364828" y="2228045"/>
                  <a:pt x="8364828" y="222804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65C66C-15DB-66D8-B6B8-079006B0F4D3}"/>
                  </a:ext>
                </a:extLst>
              </p:cNvPr>
              <p:cNvSpPr txBox="1"/>
              <p:nvPr/>
            </p:nvSpPr>
            <p:spPr>
              <a:xfrm>
                <a:off x="1337723" y="1666745"/>
                <a:ext cx="750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65C66C-15DB-66D8-B6B8-079006B0F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23" y="1666745"/>
                <a:ext cx="750334" cy="369332"/>
              </a:xfrm>
              <a:prstGeom prst="rect">
                <a:avLst/>
              </a:prstGeom>
              <a:blipFill>
                <a:blip r:embed="rId4"/>
                <a:stretch>
                  <a:fillRect t="-21311" r="-20161"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7BD39F-956D-8F44-1C63-4735CD5A06EA}"/>
                  </a:ext>
                </a:extLst>
              </p:cNvPr>
              <p:cNvSpPr txBox="1"/>
              <p:nvPr/>
            </p:nvSpPr>
            <p:spPr>
              <a:xfrm>
                <a:off x="9764619" y="4414991"/>
                <a:ext cx="716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7BD39F-956D-8F44-1C63-4735CD5A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619" y="4414991"/>
                <a:ext cx="716350" cy="276999"/>
              </a:xfrm>
              <a:prstGeom prst="rect">
                <a:avLst/>
              </a:prstGeom>
              <a:blipFill>
                <a:blip r:embed="rId5"/>
                <a:stretch>
                  <a:fillRect l="-11111" t="-43478" r="-23932" b="-34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24358CE-A6C6-033A-0EFC-9A36F775B03B}"/>
              </a:ext>
            </a:extLst>
          </p:cNvPr>
          <p:cNvSpPr txBox="1"/>
          <p:nvPr/>
        </p:nvSpPr>
        <p:spPr>
          <a:xfrm>
            <a:off x="3606085" y="389225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W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85DCB-E12C-73A4-7DA1-8B17597A33CE}"/>
              </a:ext>
            </a:extLst>
          </p:cNvPr>
          <p:cNvCxnSpPr>
            <a:stCxn id="33" idx="3"/>
            <a:endCxn id="21" idx="45"/>
          </p:cNvCxnSpPr>
          <p:nvPr/>
        </p:nvCxnSpPr>
        <p:spPr>
          <a:xfrm flipV="1">
            <a:off x="3994333" y="3580327"/>
            <a:ext cx="1891312" cy="49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D146999-5355-3902-5872-CBEDE6E6B500}"/>
              </a:ext>
            </a:extLst>
          </p:cNvPr>
          <p:cNvSpPr txBox="1"/>
          <p:nvPr/>
        </p:nvSpPr>
        <p:spPr>
          <a:xfrm rot="20760462">
            <a:off x="4159261" y="3505458"/>
            <a:ext cx="1561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parameter time</a:t>
            </a:r>
          </a:p>
          <a:p>
            <a:r>
              <a:rPr lang="en-IN" dirty="0">
                <a:latin typeface="Garamond" panose="02020404030301010803" pitchFamily="18" charset="0"/>
              </a:rPr>
              <a:t>along the curve</a:t>
            </a:r>
          </a:p>
        </p:txBody>
      </p:sp>
    </p:spTree>
    <p:extLst>
      <p:ext uri="{BB962C8B-B14F-4D97-AF65-F5344CB8AC3E}">
        <p14:creationId xmlns:p14="http://schemas.microsoft.com/office/powerpoint/2010/main" val="58613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690-0DED-7B16-759E-EB1105DF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31824"/>
            <a:ext cx="10058400" cy="765534"/>
          </a:xfrm>
        </p:spPr>
        <p:txBody>
          <a:bodyPr/>
          <a:lstStyle/>
          <a:p>
            <a:pPr algn="ctr"/>
            <a:r>
              <a:rPr lang="en-IN"/>
              <a:t>Analyticity properties 1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A4836B-B18C-E7B6-4674-E02D6572F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68" y="1527176"/>
            <a:ext cx="8343894" cy="4702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C98DE-936D-5F8E-F8EE-BB6800B47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C4F8D-7216-F358-A16F-A50F4B6793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Path Integrals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87624-45D6-2885-A110-F0832CF5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206" y="3188251"/>
            <a:ext cx="2862726" cy="13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2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4967-C9B1-4FA7-8D88-9A9FDCA6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Analyticity properties 2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17F46-36E9-9889-FB90-C7A562E40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4035-711B-283F-0420-FF263A327A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Path Integrals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BE0BA-1E29-6794-C4DF-2921BFA5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6" y="1371701"/>
            <a:ext cx="3299740" cy="5074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3FC27-14DC-39AC-FD11-35886F7A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147" y="1371702"/>
            <a:ext cx="3299740" cy="50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4DC5-CE7A-AB3F-2994-D2126BAA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75" y="631824"/>
            <a:ext cx="10342106" cy="914400"/>
          </a:xfrm>
        </p:spPr>
        <p:txBody>
          <a:bodyPr/>
          <a:lstStyle/>
          <a:p>
            <a:pPr algn="ctr"/>
            <a:r>
              <a:rPr lang="en-US" dirty="0"/>
              <a:t>Temperature of Black Hole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8DBDAB-43D2-0DC4-E1E3-39DDB9A4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452461"/>
            <a:ext cx="9820275" cy="14717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EA1CC-E80E-C8F1-2E93-4013FE554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8123C-6C05-927D-B056-4E3DFEDBA5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Path Integrals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87977-0CD7-4CEB-7DD5-4B5C215E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17" y="4948496"/>
            <a:ext cx="10493149" cy="1071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17ADB-E529-A384-704D-23CEB5447BD5}"/>
              </a:ext>
            </a:extLst>
          </p:cNvPr>
          <p:cNvSpPr txBox="1"/>
          <p:nvPr/>
        </p:nvSpPr>
        <p:spPr>
          <a:xfrm>
            <a:off x="3985886" y="3091746"/>
            <a:ext cx="475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Amplitude to go from Region I to II with energy E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DBC764-516D-74D4-BEE9-EF35AB98E6F9}"/>
                  </a:ext>
                </a:extLst>
              </p:cNvPr>
              <p:cNvSpPr txBox="1"/>
              <p:nvPr/>
            </p:nvSpPr>
            <p:spPr>
              <a:xfrm>
                <a:off x="1905523" y="4302274"/>
                <a:ext cx="891933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Amplitude to go from Region I to III with energy E, but now multiplied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en-IN" dirty="0">
                  <a:solidFill>
                    <a:schemeClr val="accent1">
                      <a:lumMod val="75000"/>
                    </a:schemeClr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DBC764-516D-74D4-BEE9-EF35AB98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23" y="4302274"/>
                <a:ext cx="8919336" cy="379656"/>
              </a:xfrm>
              <a:prstGeom prst="rect">
                <a:avLst/>
              </a:prstGeom>
              <a:blipFill>
                <a:blip r:embed="rId4"/>
                <a:stretch>
                  <a:fillRect t="-4839" b="-274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EB6F25A-34FE-7339-EF87-4BFD9699A1E0}"/>
              </a:ext>
            </a:extLst>
          </p:cNvPr>
          <p:cNvCxnSpPr>
            <a:stCxn id="10" idx="1"/>
            <a:endCxn id="12" idx="1"/>
          </p:cNvCxnSpPr>
          <p:nvPr/>
        </p:nvCxnSpPr>
        <p:spPr>
          <a:xfrm rot="10800000" flipV="1">
            <a:off x="1905524" y="3276412"/>
            <a:ext cx="2080363" cy="1215690"/>
          </a:xfrm>
          <a:prstGeom prst="curvedConnector3">
            <a:avLst>
              <a:gd name="adj1" fmla="val 110988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62EE05D-308A-CEB0-3D70-42A9C24D21EE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>
            <a:off x="8744496" y="3276412"/>
            <a:ext cx="2080363" cy="1215690"/>
          </a:xfrm>
          <a:prstGeom prst="curvedConnector3">
            <a:avLst>
              <a:gd name="adj1" fmla="val 110988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41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0714AD-AAC3-6420-A227-A8FFF66FE2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F532F6-5D90-E44B-3137-D4BBA18B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Rindler</a:t>
            </a:r>
            <a:r>
              <a:rPr lang="en-US" dirty="0"/>
              <a:t> Coordinates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867FBE-659A-51FB-B916-1F0C37C31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46732-4416-6556-77D9-27EA1A7AC2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005F-AEA1-7B13-FA56-D9A686EF6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-122059" y="1305349"/>
            <a:ext cx="2052034" cy="214067"/>
          </a:xfrm>
        </p:spPr>
        <p:txBody>
          <a:bodyPr/>
          <a:lstStyle/>
          <a:p>
            <a:r>
              <a:rPr lang="en-US" dirty="0" err="1"/>
              <a:t>Rindler</a:t>
            </a:r>
            <a:r>
              <a:rPr lang="en-US" dirty="0"/>
              <a:t> Coordinates</a:t>
            </a:r>
          </a:p>
        </p:txBody>
      </p:sp>
    </p:spTree>
    <p:extLst>
      <p:ext uri="{BB962C8B-B14F-4D97-AF65-F5344CB8AC3E}">
        <p14:creationId xmlns:p14="http://schemas.microsoft.com/office/powerpoint/2010/main" val="283456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FF2AFD3-E339-F5A8-0A65-FC10BE49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/>
          <a:p>
            <a:r>
              <a:rPr lang="en-US" dirty="0"/>
              <a:t>Euclidean Field Theory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AFD3-E521-B501-0575-A54D856BE90B}"/>
              </a:ext>
            </a:extLst>
          </p:cNvPr>
          <p:cNvSpPr txBox="1">
            <a:spLocks/>
          </p:cNvSpPr>
          <p:nvPr/>
        </p:nvSpPr>
        <p:spPr>
          <a:xfrm>
            <a:off x="1188720" y="1746504"/>
            <a:ext cx="9829800" cy="4352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63387F8-36E3-C54E-C55B-A59808E7F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/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29AE3A1-564D-C7AB-7BA2-681B3781B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90409" y="1285991"/>
            <a:ext cx="2097315" cy="20750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/>
              <a:t>Rindler</a:t>
            </a:r>
            <a:r>
              <a:rPr lang="en-US" dirty="0"/>
              <a:t> Coordinates</a:t>
            </a:r>
          </a:p>
        </p:txBody>
      </p:sp>
      <p:pic>
        <p:nvPicPr>
          <p:cNvPr id="1028" name="Picture 4" descr="Rindler observers. (Left panel): Coordinate lines in the right (R)... |  Download Scientific Diagram">
            <a:extLst>
              <a:ext uri="{FF2B5EF4-FFF2-40B4-BE49-F238E27FC236}">
                <a16:creationId xmlns:a16="http://schemas.microsoft.com/office/drawing/2014/main" id="{1B359B6E-50A9-AB9F-CEE6-8CF8F6C39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2352" b="2924"/>
          <a:stretch/>
        </p:blipFill>
        <p:spPr bwMode="auto">
          <a:xfrm>
            <a:off x="2665927" y="1822361"/>
            <a:ext cx="6911461" cy="319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A53DC-4355-CA0B-6699-688B371C0BC1}"/>
              </a:ext>
            </a:extLst>
          </p:cNvPr>
          <p:cNvSpPr txBox="1"/>
          <p:nvPr/>
        </p:nvSpPr>
        <p:spPr>
          <a:xfrm>
            <a:off x="3090678" y="5219130"/>
            <a:ext cx="60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err="1"/>
              <a:t>Dimić</a:t>
            </a:r>
            <a:r>
              <a:rPr lang="en-IN" sz="800" dirty="0"/>
              <a:t>, Aleksandra &amp; </a:t>
            </a:r>
            <a:r>
              <a:rPr lang="en-IN" sz="800" dirty="0" err="1"/>
              <a:t>Milivojevic</a:t>
            </a:r>
            <a:r>
              <a:rPr lang="en-IN" sz="800" dirty="0"/>
              <a:t>, Marko &amp; </a:t>
            </a:r>
            <a:r>
              <a:rPr lang="en-IN" sz="800" dirty="0" err="1"/>
              <a:t>Gočanin</a:t>
            </a:r>
            <a:r>
              <a:rPr lang="en-IN" sz="800" dirty="0"/>
              <a:t>, Dragoljub &amp; Salomé </a:t>
            </a:r>
            <a:r>
              <a:rPr lang="en-IN" sz="800" dirty="0" err="1"/>
              <a:t>Móller</a:t>
            </a:r>
            <a:r>
              <a:rPr lang="en-IN" sz="800" dirty="0"/>
              <a:t>, </a:t>
            </a:r>
            <a:r>
              <a:rPr lang="en-IN" sz="800" dirty="0" err="1"/>
              <a:t>Natália</a:t>
            </a:r>
            <a:r>
              <a:rPr lang="en-IN" sz="800" dirty="0"/>
              <a:t> &amp; </a:t>
            </a:r>
            <a:r>
              <a:rPr lang="en-IN" sz="800" dirty="0" err="1"/>
              <a:t>Brukner</a:t>
            </a:r>
            <a:r>
              <a:rPr lang="en-IN" sz="800" dirty="0"/>
              <a:t>, </a:t>
            </a:r>
            <a:r>
              <a:rPr lang="en-IN" sz="800" dirty="0" err="1"/>
              <a:t>Časlav</a:t>
            </a:r>
            <a:r>
              <a:rPr lang="en-IN" sz="800" dirty="0"/>
              <a:t>. (2020). Simulating Indefinite Causal Order With </a:t>
            </a:r>
            <a:r>
              <a:rPr lang="en-IN" sz="800" dirty="0" err="1"/>
              <a:t>Rindler</a:t>
            </a:r>
            <a:r>
              <a:rPr lang="en-IN" sz="800" dirty="0"/>
              <a:t> Observers. Frontiers in Physics. 8. 10.3389/fphy.2020.525333.</a:t>
            </a:r>
          </a:p>
        </p:txBody>
      </p:sp>
    </p:spTree>
    <p:extLst>
      <p:ext uri="{BB962C8B-B14F-4D97-AF65-F5344CB8AC3E}">
        <p14:creationId xmlns:p14="http://schemas.microsoft.com/office/powerpoint/2010/main" val="119817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BD0E0AA-7096-D7CA-58F0-9027E3C87F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A8D0EA-52BE-770F-7CFE-24156A51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iNTRODUCTION</a:t>
            </a:r>
            <a:endParaRPr lang="en-IN" sz="5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04AF03-48D1-96C8-37EA-FEB68377A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BC5B7-84C6-74E5-440B-2904F5B073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906E-6478-C475-BF19-13D918CB14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450975"/>
            <a:ext cx="1784350" cy="1905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6069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E0B8-6E45-648C-DD3D-26FFD158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Matrix Formalism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94EF-AD80-0820-3C66-E38CECDE3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854" y="1418823"/>
            <a:ext cx="4105848" cy="366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684C-A6DF-71A2-B192-1E9705D03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53FBD-9081-C3D7-89B3-D08AF9F33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72061" y="1325803"/>
            <a:ext cx="2039156" cy="186040"/>
          </a:xfrm>
        </p:spPr>
        <p:txBody>
          <a:bodyPr/>
          <a:lstStyle/>
          <a:p>
            <a:r>
              <a:rPr lang="en-US" dirty="0" err="1"/>
              <a:t>Rindler</a:t>
            </a:r>
            <a:r>
              <a:rPr lang="en-US" dirty="0"/>
              <a:t> Coordinates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9292E-F37F-8E00-43B5-FF6875E7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70" y="1666993"/>
            <a:ext cx="1299659" cy="308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7259A-A38A-DC72-F457-D9CDD6FF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92" y="5170916"/>
            <a:ext cx="4339771" cy="724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E38FCE-ADAF-5573-5F8A-F5C0BD029A19}"/>
              </a:ext>
            </a:extLst>
          </p:cNvPr>
          <p:cNvSpPr txBox="1"/>
          <p:nvPr/>
        </p:nvSpPr>
        <p:spPr>
          <a:xfrm>
            <a:off x="2160058" y="305966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B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BB72E-1CC7-0FAB-9E96-57A4AC749645}"/>
              </a:ext>
            </a:extLst>
          </p:cNvPr>
          <p:cNvSpPr txBox="1"/>
          <p:nvPr/>
        </p:nvSpPr>
        <p:spPr>
          <a:xfrm>
            <a:off x="4004369" y="217105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</a:t>
            </a:r>
            <a:endParaRPr lang="en-IN" b="1" dirty="0">
              <a:latin typeface="Garamond" panose="02020404030301010803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385814-04ED-0651-0AFC-2E2A6802BB49}"/>
              </a:ext>
            </a:extLst>
          </p:cNvPr>
          <p:cNvCxnSpPr>
            <a:cxnSpLocks/>
          </p:cNvCxnSpPr>
          <p:nvPr/>
        </p:nvCxnSpPr>
        <p:spPr>
          <a:xfrm>
            <a:off x="3284532" y="1636603"/>
            <a:ext cx="0" cy="321546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0E6B7B-0368-2026-43A0-57875C2C1D3A}"/>
                  </a:ext>
                </a:extLst>
              </p:cNvPr>
              <p:cNvSpPr txBox="1"/>
              <p:nvPr/>
            </p:nvSpPr>
            <p:spPr>
              <a:xfrm>
                <a:off x="5798458" y="2355725"/>
                <a:ext cx="573471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Another way to sum over these paths is to Wick-rotate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 to a Euclidean theory by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, and employing a generator</a:t>
                </a:r>
              </a:p>
              <a:p>
                <a:pPr algn="l"/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of translations in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 to sum over all paths. </a:t>
                </a:r>
              </a:p>
              <a:p>
                <a:pPr algn="l"/>
                <a:endParaRPr lang="en-US" sz="1800" b="0" i="0" u="none" strike="noStrike" baseline="0" dirty="0">
                  <a:latin typeface="Garamond" panose="02020404030301010803" pitchFamily="18" charset="0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𝑅𝑖𝑛𝑑𝑙𝑒𝑟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 be the generator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 translations.</a:t>
                </a:r>
                <a:r>
                  <a:rPr lang="en-US" dirty="0">
                    <a:latin typeface="Garamond" panose="02020404030301010803" pitchFamily="18" charset="0"/>
                  </a:rPr>
                  <a:t> I</a:t>
                </a:r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t is</a:t>
                </a:r>
              </a:p>
              <a:p>
                <a:pPr algn="l"/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the operator that governs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-evolution of any arbitrary</a:t>
                </a:r>
              </a:p>
              <a:p>
                <a:pPr algn="l"/>
                <a:r>
                  <a:rPr lang="en-US" sz="1800" b="0" i="0" u="none" strike="noStrike" baseline="0" dirty="0">
                    <a:latin typeface="Garamond" panose="02020404030301010803" pitchFamily="18" charset="0"/>
                  </a:rPr>
                  <a:t>operator. </a:t>
                </a:r>
                <a:endParaRPr lang="en-US" dirty="0">
                  <a:latin typeface="Garamond" panose="02020404030301010803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𝑅𝑖𝑛𝑑𝑙𝑒𝑟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0E6B7B-0368-2026-43A0-57875C2C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58" y="2355725"/>
                <a:ext cx="5734711" cy="2308324"/>
              </a:xfrm>
              <a:prstGeom prst="rect">
                <a:avLst/>
              </a:prstGeom>
              <a:blipFill>
                <a:blip r:embed="rId5"/>
                <a:stretch>
                  <a:fillRect l="-850" t="-1319" r="-213" b="-2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958241D-3385-29A9-F738-96F848F8DC1F}"/>
              </a:ext>
            </a:extLst>
          </p:cNvPr>
          <p:cNvSpPr txBox="1"/>
          <p:nvPr/>
        </p:nvSpPr>
        <p:spPr>
          <a:xfrm>
            <a:off x="5798458" y="1636603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Minkowski</a:t>
            </a:r>
            <a:r>
              <a:rPr lang="en-US" dirty="0">
                <a:latin typeface="Garamond" panose="02020404030301010803" pitchFamily="18" charset="0"/>
              </a:rPr>
              <a:t> Vacuum</a:t>
            </a:r>
            <a:endParaRPr lang="en-IN" dirty="0"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816FDB-9D5B-B488-06CD-66A56545F5B8}"/>
              </a:ext>
            </a:extLst>
          </p:cNvPr>
          <p:cNvCxnSpPr>
            <a:stCxn id="22" idx="3"/>
            <a:endCxn id="9" idx="1"/>
          </p:cNvCxnSpPr>
          <p:nvPr/>
        </p:nvCxnSpPr>
        <p:spPr>
          <a:xfrm>
            <a:off x="7762714" y="1821269"/>
            <a:ext cx="6035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10F1D4-74CC-392E-3DEE-794DD1CFDB39}"/>
                  </a:ext>
                </a:extLst>
              </p:cNvPr>
              <p:cNvSpPr txBox="1"/>
              <p:nvPr/>
            </p:nvSpPr>
            <p:spPr>
              <a:xfrm>
                <a:off x="5798458" y="4817534"/>
                <a:ext cx="5372856" cy="761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Identifying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and noting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gives 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scaling of the proper time, we get that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10F1D4-74CC-392E-3DEE-794DD1CFD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58" y="4817534"/>
                <a:ext cx="5372856" cy="761940"/>
              </a:xfrm>
              <a:prstGeom prst="rect">
                <a:avLst/>
              </a:prstGeom>
              <a:blipFill>
                <a:blip r:embed="rId6"/>
                <a:stretch>
                  <a:fillRect l="-907" b="-1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99058432-AD88-4419-4EFB-23F14F495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339" y="5867482"/>
            <a:ext cx="3821028" cy="3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624D-B039-BC51-A5C4-9E0D3415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Rindler</a:t>
            </a:r>
            <a:r>
              <a:rPr lang="en-US" dirty="0"/>
              <a:t> vs Schwarzschild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7CA2C-5970-8428-A19E-AF4E25038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1100" y="2123875"/>
                <a:ext cx="9829800" cy="3456867"/>
              </a:xfrm>
            </p:spPr>
            <p:txBody>
              <a:bodyPr/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Accelerating Observer vs Stationary Observer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Temperature is asymptotically constant in Schwarzschild geometry but decreases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in </a:t>
                </a:r>
                <a:r>
                  <a:rPr lang="en-IN" dirty="0" err="1">
                    <a:latin typeface="Garamond" panose="02020404030301010803" pitchFamily="18" charset="0"/>
                  </a:rPr>
                  <a:t>Rindler</a:t>
                </a:r>
                <a:r>
                  <a:rPr lang="en-IN" dirty="0">
                    <a:latin typeface="Garamond" panose="02020404030301010803" pitchFamily="18" charset="0"/>
                  </a:rPr>
                  <a:t> Wedge.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r>
                  <a:rPr lang="en-IN" dirty="0" err="1">
                    <a:latin typeface="Garamond" panose="02020404030301010803" pitchFamily="18" charset="0"/>
                  </a:rPr>
                  <a:t>Rindler</a:t>
                </a:r>
                <a:r>
                  <a:rPr lang="en-IN" dirty="0">
                    <a:latin typeface="Garamond" panose="02020404030301010803" pitchFamily="18" charset="0"/>
                  </a:rPr>
                  <a:t> has an inverse first-power gravitational field, while Schwarzschild has an inverse square-power gravitational field. An additional redshift factor thus appears in </a:t>
                </a:r>
                <a:r>
                  <a:rPr lang="en-IN" dirty="0" err="1">
                    <a:latin typeface="Garamond" panose="02020404030301010803" pitchFamily="18" charset="0"/>
                  </a:rPr>
                  <a:t>Rindler</a:t>
                </a:r>
                <a:r>
                  <a:rPr lang="en-IN" dirty="0">
                    <a:latin typeface="Garamond" panose="02020404030301010803" pitchFamily="18" charset="0"/>
                  </a:rPr>
                  <a:t> coordinates.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7CA2C-5970-8428-A19E-AF4E25038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1100" y="2123875"/>
                <a:ext cx="9829800" cy="3456867"/>
              </a:xfrm>
              <a:blipFill>
                <a:blip r:embed="rId2"/>
                <a:stretch>
                  <a:fillRect l="-1799" t="-3527" r="-14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12262-37A2-918F-0F29-C5192C8528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8904-0EB2-B84D-2F90-CAC56F4F28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57751" y="1340419"/>
            <a:ext cx="2010230" cy="185734"/>
          </a:xfrm>
        </p:spPr>
        <p:txBody>
          <a:bodyPr/>
          <a:lstStyle/>
          <a:p>
            <a:r>
              <a:rPr lang="en-US" dirty="0" err="1"/>
              <a:t>Rindler</a:t>
            </a:r>
            <a:r>
              <a:rPr lang="en-US" dirty="0"/>
              <a:t> Coordinates</a:t>
            </a:r>
          </a:p>
        </p:txBody>
      </p:sp>
    </p:spTree>
    <p:extLst>
      <p:ext uri="{BB962C8B-B14F-4D97-AF65-F5344CB8AC3E}">
        <p14:creationId xmlns:p14="http://schemas.microsoft.com/office/powerpoint/2010/main" val="69667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ED0698-884C-D5A4-614B-2581C161E3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5F0707-433E-CC7A-E27A-E918F18B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functions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5BCABC-4C61-BB18-C58D-5F688CED8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ACB53-CE90-0B60-FEFA-9E9FFFC767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47020-0959-AC62-4CCE-7CD720D6AC8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-105909" y="1389063"/>
            <a:ext cx="1952171" cy="146504"/>
          </a:xfrm>
        </p:spPr>
        <p:txBody>
          <a:bodyPr/>
          <a:lstStyle/>
          <a:p>
            <a:r>
              <a:rPr lang="en-US" dirty="0"/>
              <a:t>Response Functions</a:t>
            </a:r>
          </a:p>
        </p:txBody>
      </p:sp>
    </p:spTree>
    <p:extLst>
      <p:ext uri="{BB962C8B-B14F-4D97-AF65-F5344CB8AC3E}">
        <p14:creationId xmlns:p14="http://schemas.microsoft.com/office/powerpoint/2010/main" val="280860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61A252-8DBA-DD67-60E3-DA8FBEFD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/>
          <a:p>
            <a:pPr algn="ctr"/>
            <a:r>
              <a:rPr lang="en-US" dirty="0"/>
              <a:t>Unruh-DeWitt Detector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262608-4EB5-F250-184D-E8D79C1F1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086"/>
            <a:ext cx="9820656" cy="459740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A particle-sized detector with some internal discrete energy spectrum is coupled to a background </a:t>
            </a:r>
            <a:r>
              <a:rPr lang="en-US" sz="2800" dirty="0" err="1">
                <a:latin typeface="Garamond" panose="02020404030301010803" pitchFamily="18" charset="0"/>
              </a:rPr>
              <a:t>Minkowski</a:t>
            </a:r>
            <a:r>
              <a:rPr lang="en-US" sz="2800" dirty="0">
                <a:latin typeface="Garamond" panose="02020404030301010803" pitchFamily="18" charset="0"/>
              </a:rPr>
              <a:t> spacetime. </a:t>
            </a: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  <a:p>
            <a:pPr marL="0" indent="0" algn="l">
              <a:buNone/>
            </a:pPr>
            <a:endParaRPr lang="en-US" sz="2200" dirty="0">
              <a:latin typeface="Garamond" panose="02020404030301010803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7D86B32-251F-54B6-F4B5-6828E60591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/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E4DAA34-F443-BCFA-80AB-6B2E55F113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06952" y="1354934"/>
            <a:ext cx="1944915" cy="2220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Response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81906-38AB-F846-F4CD-4E0B95F7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3352051"/>
            <a:ext cx="2979058" cy="587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55CA4-E426-E249-63E6-25542F02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026960"/>
            <a:ext cx="2979058" cy="621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27DDCB-C338-909E-4652-3126203B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59" y="4948539"/>
            <a:ext cx="4795714" cy="1163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AA1CE5-7570-4B5C-707A-C0A6E1027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28" y="3252093"/>
            <a:ext cx="4583128" cy="1345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70FD77-FDCE-393D-1793-9CD482320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727" y="4669708"/>
            <a:ext cx="5599061" cy="1473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1F202-547B-C369-214D-5CBB4C9F8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436" y="2532666"/>
            <a:ext cx="3424583" cy="7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5725-107D-7746-9DCB-E92A9E6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26" y="522515"/>
            <a:ext cx="3777344" cy="914400"/>
          </a:xfrm>
        </p:spPr>
        <p:txBody>
          <a:bodyPr/>
          <a:lstStyle/>
          <a:p>
            <a:pPr algn="ctr"/>
            <a:r>
              <a:rPr lang="en-IN" sz="3600" dirty="0" err="1"/>
              <a:t>InertiaL</a:t>
            </a:r>
            <a:r>
              <a:rPr lang="en-IN" sz="3600" dirty="0"/>
              <a:t> Observers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58263F-80F5-E0F1-5482-8F77784A5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580077"/>
            <a:ext cx="4046538" cy="8489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BE6ED-ABA7-004E-C458-24B11B006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4568-61AF-70AD-135C-875A7F3180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65008" y="1354934"/>
            <a:ext cx="2002972" cy="163962"/>
          </a:xfrm>
        </p:spPr>
        <p:txBody>
          <a:bodyPr/>
          <a:lstStyle/>
          <a:p>
            <a:r>
              <a:rPr lang="en-US"/>
              <a:t>Response Functions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233456-2D50-E112-639B-50EE84ED657E}"/>
              </a:ext>
            </a:extLst>
          </p:cNvPr>
          <p:cNvSpPr txBox="1">
            <a:spLocks/>
          </p:cNvSpPr>
          <p:nvPr/>
        </p:nvSpPr>
        <p:spPr>
          <a:xfrm>
            <a:off x="7061296" y="435626"/>
            <a:ext cx="3777344" cy="10371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ctr"/>
            <a:r>
              <a:rPr lang="en-IN" sz="3600" dirty="0" err="1"/>
              <a:t>Rindler</a:t>
            </a:r>
            <a:endParaRPr lang="en-IN" sz="3600" dirty="0"/>
          </a:p>
          <a:p>
            <a:pPr algn="ctr"/>
            <a:r>
              <a:rPr lang="en-IN" sz="3600" dirty="0"/>
              <a:t>Observers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2789C-8264-93CE-AC24-FBE3802E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96" y="4355754"/>
            <a:ext cx="3077004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A715F-31F6-6EAA-A718-73077DD4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33" y="2550071"/>
            <a:ext cx="4931071" cy="908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98D490-B2A3-033E-6D72-473AD4D6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929" y="4143828"/>
            <a:ext cx="5484577" cy="1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0C8C-792F-5CBF-FA2D-AD2BBB91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74" y="717965"/>
            <a:ext cx="10446658" cy="737093"/>
          </a:xfrm>
        </p:spPr>
        <p:txBody>
          <a:bodyPr/>
          <a:lstStyle/>
          <a:p>
            <a:pPr algn="ctr"/>
            <a:r>
              <a:rPr lang="en-IN" dirty="0"/>
              <a:t>Just Starting to Accelerate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DC5B6-39CE-95E2-F136-0594BDACD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D36D-7F30-B85B-76B5-35BCFA6E85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46866" y="1373077"/>
            <a:ext cx="1966687" cy="163962"/>
          </a:xfrm>
        </p:spPr>
        <p:txBody>
          <a:bodyPr/>
          <a:lstStyle/>
          <a:p>
            <a:r>
              <a:rPr lang="en-US" dirty="0"/>
              <a:t>Response Functions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E02D35-736F-02B2-D818-617C1AFA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506968"/>
            <a:ext cx="3677112" cy="21038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F81346-090E-F0D6-0F21-1C12A6B0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12" y="2506968"/>
            <a:ext cx="3680783" cy="21038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B7717D-3091-15F6-6404-B908FE10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024" y="2506968"/>
            <a:ext cx="3645443" cy="210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909130-47C0-E07E-7D83-F598EBDAC0FC}"/>
                  </a:ext>
                </a:extLst>
              </p:cNvPr>
              <p:cNvSpPr txBox="1"/>
              <p:nvPr/>
            </p:nvSpPr>
            <p:spPr>
              <a:xfrm>
                <a:off x="2466691" y="5373195"/>
                <a:ext cx="798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Garamond" panose="02020404030301010803" pitchFamily="18" charset="0"/>
                  </a:rPr>
                  <a:t>Dimensionless Response Function vs Dimensionless Energy difference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909130-47C0-E07E-7D83-F598EBDA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691" y="5373195"/>
                <a:ext cx="7981224" cy="369332"/>
              </a:xfrm>
              <a:prstGeom prst="rect">
                <a:avLst/>
              </a:prstGeom>
              <a:blipFill>
                <a:blip r:embed="rId5"/>
                <a:stretch>
                  <a:fillRect l="-68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6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0C8C-792F-5CBF-FA2D-AD2BBB91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74" y="717965"/>
            <a:ext cx="10446658" cy="737093"/>
          </a:xfrm>
        </p:spPr>
        <p:txBody>
          <a:bodyPr/>
          <a:lstStyle/>
          <a:p>
            <a:pPr algn="ctr"/>
            <a:r>
              <a:rPr lang="en-IN" dirty="0"/>
              <a:t>Just Stopped Accelerating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DC5B6-39CE-95E2-F136-0594BDACDC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8D36D-7F30-B85B-76B5-35BCFA6E85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46866" y="1373077"/>
            <a:ext cx="1966687" cy="163962"/>
          </a:xfrm>
        </p:spPr>
        <p:txBody>
          <a:bodyPr/>
          <a:lstStyle/>
          <a:p>
            <a:r>
              <a:rPr lang="en-US" dirty="0"/>
              <a:t>Response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909130-47C0-E07E-7D83-F598EBDAC0FC}"/>
                  </a:ext>
                </a:extLst>
              </p:cNvPr>
              <p:cNvSpPr txBox="1"/>
              <p:nvPr/>
            </p:nvSpPr>
            <p:spPr>
              <a:xfrm>
                <a:off x="2466691" y="5373195"/>
                <a:ext cx="7981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Garamond" panose="02020404030301010803" pitchFamily="18" charset="0"/>
                  </a:rPr>
                  <a:t>Dimensionless Response Function vs Dimensionless Energy difference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909130-47C0-E07E-7D83-F598EBDAC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691" y="5373195"/>
                <a:ext cx="7981224" cy="369332"/>
              </a:xfrm>
              <a:prstGeom prst="rect">
                <a:avLst/>
              </a:prstGeom>
              <a:blipFill>
                <a:blip r:embed="rId2"/>
                <a:stretch>
                  <a:fillRect l="-688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9F3964A-F522-C7D2-BE5B-CCBA7CD9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1" y="2471439"/>
            <a:ext cx="3758958" cy="2174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5FCBE-A899-E2B9-D01A-E75AC43F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33" y="2451255"/>
            <a:ext cx="3785391" cy="2136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FA57D5-B0AA-2A28-3DB3-FFD86BE89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024" y="2484183"/>
            <a:ext cx="3758958" cy="21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1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2856B1-D711-99FD-14A2-E4693E1EA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B71DD6-A3B1-8B88-4109-C8C42E40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4E914F-42DE-4142-3194-C8362BB2B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8080-BADC-3C95-F086-4AB8D5C8AE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FCA7-0C7F-B8D2-D282-5714490DE1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450975"/>
            <a:ext cx="1784350" cy="190500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15295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1E231E-02B4-9E27-A730-45A2F438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2" y="649512"/>
            <a:ext cx="10729687" cy="678546"/>
          </a:xfrm>
        </p:spPr>
        <p:txBody>
          <a:bodyPr/>
          <a:lstStyle/>
          <a:p>
            <a:pPr algn="ctr"/>
            <a:r>
              <a:rPr lang="en-US" sz="4400" dirty="0"/>
              <a:t>Decay of Accelerated Protons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C40F11-49A5-EAAA-B25A-CB4699691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943" y="1456835"/>
            <a:ext cx="9820656" cy="435254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In inertial (</a:t>
            </a:r>
            <a:r>
              <a:rPr lang="en-US" dirty="0" err="1">
                <a:latin typeface="Garamond" panose="02020404030301010803" pitchFamily="18" charset="0"/>
              </a:rPr>
              <a:t>Minkowski</a:t>
            </a:r>
            <a:r>
              <a:rPr lang="en-US" dirty="0">
                <a:latin typeface="Garamond" panose="02020404030301010803" pitchFamily="18" charset="0"/>
              </a:rPr>
              <a:t>) frames, decay is observed as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In non-inertial (</a:t>
            </a:r>
            <a:r>
              <a:rPr lang="en-US" dirty="0" err="1">
                <a:latin typeface="Garamond" panose="02020404030301010803" pitchFamily="18" charset="0"/>
              </a:rPr>
              <a:t>Rindler</a:t>
            </a:r>
            <a:r>
              <a:rPr lang="en-US" dirty="0">
                <a:latin typeface="Garamond" panose="02020404030301010803" pitchFamily="18" charset="0"/>
              </a:rPr>
              <a:t>) frames, decay can be by the combinations of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AD8A27C-8199-7549-7EAC-B254547CC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/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A85F68-110A-22D9-22C2-C061E455C5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Experiments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1650B-0913-F09E-0141-689FB895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09" y="1995715"/>
            <a:ext cx="3342340" cy="624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9571D-03DC-4481-E187-A8290D47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09" y="3289721"/>
            <a:ext cx="3159848" cy="29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0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9DC1-CAC3-4E9C-20A5-B22B59B2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284160"/>
            <a:ext cx="10693401" cy="739776"/>
          </a:xfrm>
        </p:spPr>
        <p:txBody>
          <a:bodyPr/>
          <a:lstStyle/>
          <a:p>
            <a:r>
              <a:rPr lang="en-IN"/>
              <a:t>Recoil Radiation in crystals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75B777-5DA2-32F7-34F6-0F514EA5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868" y="900564"/>
            <a:ext cx="7743053" cy="53717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1AE26-3508-7DCA-1485-7FD505716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A0F50-5CC9-CECB-121E-EE847B26FE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5DFDF-95B4-A9A9-1332-C495F7894DC1}"/>
              </a:ext>
            </a:extLst>
          </p:cNvPr>
          <p:cNvSpPr txBox="1"/>
          <p:nvPr/>
        </p:nvSpPr>
        <p:spPr>
          <a:xfrm>
            <a:off x="1410329" y="1823286"/>
            <a:ext cx="2196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Wistisen</a:t>
            </a:r>
            <a:r>
              <a:rPr lang="en-I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, T.N., Di Piazza, A., Knudsen, H.V. </a:t>
            </a:r>
            <a:r>
              <a:rPr lang="en-IN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et al.</a:t>
            </a:r>
            <a:r>
              <a:rPr lang="en-I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 Experimental evidence of quantum radiation reaction in aligned crystals. </a:t>
            </a:r>
            <a:r>
              <a:rPr lang="en-IN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Nat </a:t>
            </a:r>
            <a:r>
              <a:rPr lang="en-IN" sz="12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Commun</a:t>
            </a:r>
            <a:r>
              <a:rPr lang="en-I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 </a:t>
            </a:r>
            <a:r>
              <a:rPr lang="en-IN" sz="12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9</a:t>
            </a:r>
            <a:r>
              <a:rPr lang="en-I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aramond" panose="02020404030301010803" pitchFamily="18" charset="0"/>
              </a:rPr>
              <a:t>, 795 (2018).</a:t>
            </a:r>
            <a:endParaRPr lang="en-IN" sz="1200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93459-A973-2788-F018-26FC25BC547D}"/>
              </a:ext>
            </a:extLst>
          </p:cNvPr>
          <p:cNvSpPr txBox="1"/>
          <p:nvPr/>
        </p:nvSpPr>
        <p:spPr>
          <a:xfrm>
            <a:off x="1415093" y="3352800"/>
            <a:ext cx="2196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>
                <a:latin typeface="Garamond" panose="02020404030301010803" pitchFamily="18" charset="0"/>
              </a:rPr>
              <a:t>Wistisen</a:t>
            </a:r>
            <a:r>
              <a:rPr lang="en-IN" sz="1200" dirty="0">
                <a:latin typeface="Garamond" panose="02020404030301010803" pitchFamily="18" charset="0"/>
              </a:rPr>
              <a:t>, Tobias &amp; Piazza, A. &amp; Nielsen, Christian &amp; </a:t>
            </a:r>
            <a:r>
              <a:rPr lang="en-IN" sz="1200" dirty="0" err="1">
                <a:latin typeface="Garamond" panose="02020404030301010803" pitchFamily="18" charset="0"/>
              </a:rPr>
              <a:t>Sørensen</a:t>
            </a:r>
            <a:r>
              <a:rPr lang="en-IN" sz="1200" dirty="0">
                <a:latin typeface="Garamond" panose="02020404030301010803" pitchFamily="18" charset="0"/>
              </a:rPr>
              <a:t>, A. &amp; </a:t>
            </a:r>
            <a:r>
              <a:rPr lang="en-IN" sz="1200" dirty="0" err="1">
                <a:latin typeface="Garamond" panose="02020404030301010803" pitchFamily="18" charset="0"/>
              </a:rPr>
              <a:t>Uggerhøj</a:t>
            </a:r>
            <a:r>
              <a:rPr lang="en-IN" sz="1200" dirty="0">
                <a:latin typeface="Garamond" panose="02020404030301010803" pitchFamily="18" charset="0"/>
              </a:rPr>
              <a:t>, U.. (2019). Quantum radiation reaction in aligned crystals beyond the local constant field approximation. Physical Review Research. 1. 10.1103/PhysRevResearch.1.033014. </a:t>
            </a:r>
          </a:p>
        </p:txBody>
      </p:sp>
    </p:spTree>
    <p:extLst>
      <p:ext uri="{BB962C8B-B14F-4D97-AF65-F5344CB8AC3E}">
        <p14:creationId xmlns:p14="http://schemas.microsoft.com/office/powerpoint/2010/main" val="322877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95" y="401519"/>
            <a:ext cx="10683421" cy="1068388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/>
              <a:t>Curvature and Particle Creation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34D725-8BF3-41C1-77E5-865CB713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12" y="2100918"/>
            <a:ext cx="6124703" cy="19599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C55C7E-416E-4316-B613-84B2F68B264F}"/>
              </a:ext>
            </a:extLst>
          </p:cNvPr>
          <p:cNvSpPr txBox="1"/>
          <p:nvPr/>
        </p:nvSpPr>
        <p:spPr>
          <a:xfrm>
            <a:off x="1186638" y="1909609"/>
            <a:ext cx="39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A massless scalar field obeys: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34A9C-6DF8-ECDC-23CD-21A9F67279A1}"/>
                  </a:ext>
                </a:extLst>
              </p:cNvPr>
              <p:cNvSpPr txBox="1"/>
              <p:nvPr/>
            </p:nvSpPr>
            <p:spPr>
              <a:xfrm>
                <a:off x="1896818" y="2597824"/>
                <a:ext cx="1516082" cy="300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C34A9C-6DF8-ECDC-23CD-21A9F672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818" y="2597824"/>
                <a:ext cx="1516082" cy="300467"/>
              </a:xfrm>
              <a:prstGeom prst="rect">
                <a:avLst/>
              </a:prstGeom>
              <a:blipFill>
                <a:blip r:embed="rId3"/>
                <a:stretch>
                  <a:fillRect t="-2041" b="-2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0E7FF1D-11A5-E4D4-13A4-485C0AE92887}"/>
              </a:ext>
            </a:extLst>
          </p:cNvPr>
          <p:cNvSpPr txBox="1"/>
          <p:nvPr/>
        </p:nvSpPr>
        <p:spPr>
          <a:xfrm>
            <a:off x="1186638" y="3224562"/>
            <a:ext cx="233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Its vacuum state follows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CCFFE1-5820-ECEC-12F1-38D1C2B7ABC6}"/>
                  </a:ext>
                </a:extLst>
              </p:cNvPr>
              <p:cNvSpPr txBox="1"/>
              <p:nvPr/>
            </p:nvSpPr>
            <p:spPr>
              <a:xfrm>
                <a:off x="2002886" y="3879531"/>
                <a:ext cx="1303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 ∀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CCFFE1-5820-ECEC-12F1-38D1C2B7A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886" y="3879531"/>
                <a:ext cx="1303947" cy="276999"/>
              </a:xfrm>
              <a:prstGeom prst="rect">
                <a:avLst/>
              </a:prstGeom>
              <a:blipFill>
                <a:blip r:embed="rId4"/>
                <a:stretch>
                  <a:fillRect l="-1878" r="-3756" b="-1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6E6390F-745F-9F6D-748F-3D2249EDE13C}"/>
              </a:ext>
            </a:extLst>
          </p:cNvPr>
          <p:cNvSpPr txBox="1"/>
          <p:nvPr/>
        </p:nvSpPr>
        <p:spPr>
          <a:xfrm>
            <a:off x="1186638" y="4437554"/>
            <a:ext cx="541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aramond" panose="02020404030301010803" pitchFamily="18" charset="0"/>
              </a:rPr>
              <a:t>The vacuum state for regions I, II, and III is not the same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A7C6B5-D09B-A7CE-8678-2F0E5B253176}"/>
              </a:ext>
            </a:extLst>
          </p:cNvPr>
          <p:cNvSpPr txBox="1"/>
          <p:nvPr/>
        </p:nvSpPr>
        <p:spPr>
          <a:xfrm>
            <a:off x="10893552" y="2418881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III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98A063-5C20-7CA5-06D5-DD858A8C45B0}"/>
              </a:ext>
            </a:extLst>
          </p:cNvPr>
          <p:cNvSpPr txBox="1"/>
          <p:nvPr/>
        </p:nvSpPr>
        <p:spPr>
          <a:xfrm>
            <a:off x="8567926" y="3198167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II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8829C-1243-331D-0399-23CCEC365720}"/>
              </a:ext>
            </a:extLst>
          </p:cNvPr>
          <p:cNvSpPr txBox="1"/>
          <p:nvPr/>
        </p:nvSpPr>
        <p:spPr>
          <a:xfrm>
            <a:off x="6454106" y="2433952"/>
            <a:ext cx="29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1D0052-B00D-F51F-6583-6C4D4B78BB09}"/>
                  </a:ext>
                </a:extLst>
              </p:cNvPr>
              <p:cNvSpPr txBox="1"/>
              <p:nvPr/>
            </p:nvSpPr>
            <p:spPr>
              <a:xfrm>
                <a:off x="2139556" y="4949410"/>
                <a:ext cx="3202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 ∀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∀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1D0052-B00D-F51F-6583-6C4D4B78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56" y="4949410"/>
                <a:ext cx="3202939" cy="276999"/>
              </a:xfrm>
              <a:prstGeom prst="rect">
                <a:avLst/>
              </a:prstGeom>
              <a:blipFill>
                <a:blip r:embed="rId5"/>
                <a:stretch>
                  <a:fillRect l="-1524" r="-571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D91D688-6BCA-C5A2-8DE6-91196CE8EBA5}"/>
              </a:ext>
            </a:extLst>
          </p:cNvPr>
          <p:cNvSpPr txBox="1"/>
          <p:nvPr/>
        </p:nvSpPr>
        <p:spPr>
          <a:xfrm>
            <a:off x="7096778" y="4437554"/>
            <a:ext cx="3849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The curvature of spacetime implies particle creation.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Found in time-dependent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Garamond" panose="02020404030301010803" pitchFamily="18" charset="0"/>
              </a:rPr>
              <a:t>In Black holes</a:t>
            </a: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4FBD0-946A-769F-4319-5A11D2D0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Proposal to Measure Berry Phase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2694D-754C-F5AE-FC31-314F6A6E0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399" y="2111829"/>
                <a:ext cx="9820656" cy="4136571"/>
              </a:xfrm>
            </p:spPr>
            <p:txBody>
              <a:bodyPr/>
              <a:lstStyle/>
              <a:p>
                <a:r>
                  <a:rPr lang="en-IN" dirty="0" err="1">
                    <a:latin typeface="Garamond" panose="02020404030301010803" pitchFamily="18" charset="0"/>
                  </a:rPr>
                  <a:t>Minkowski</a:t>
                </a:r>
                <a:r>
                  <a:rPr lang="en-IN" dirty="0">
                    <a:latin typeface="Garamond" panose="02020404030301010803" pitchFamily="18" charset="0"/>
                  </a:rPr>
                  <a:t> vacuum is a pure state.</a:t>
                </a:r>
              </a:p>
              <a:p>
                <a:r>
                  <a:rPr lang="en-IN" dirty="0" err="1">
                    <a:latin typeface="Garamond" panose="02020404030301010803" pitchFamily="18" charset="0"/>
                  </a:rPr>
                  <a:t>Rindler</a:t>
                </a:r>
                <a:r>
                  <a:rPr lang="en-IN" dirty="0">
                    <a:latin typeface="Garamond" panose="02020404030301010803" pitchFamily="18" charset="0"/>
                  </a:rPr>
                  <a:t> vacuum is a mixed state.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r>
                  <a:rPr lang="en-IN" dirty="0">
                    <a:latin typeface="Garamond" panose="02020404030301010803" pitchFamily="18" charset="0"/>
                  </a:rPr>
                  <a:t>Consider a Unruh-DeWitt detector weakly coupled to some massless scalar field in a background </a:t>
                </a:r>
                <a:r>
                  <a:rPr lang="en-IN" dirty="0" err="1">
                    <a:latin typeface="Garamond" panose="02020404030301010803" pitchFamily="18" charset="0"/>
                  </a:rPr>
                  <a:t>Minkowski</a:t>
                </a:r>
                <a:r>
                  <a:rPr lang="en-IN" dirty="0">
                    <a:latin typeface="Garamond" panose="02020404030301010803" pitchFamily="18" charset="0"/>
                  </a:rPr>
                  <a:t> spacetime, and peaked at some frequency mode. 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is the periodic phase for a </a:t>
                </a:r>
                <a:r>
                  <a:rPr lang="en-IN" dirty="0" err="1">
                    <a:latin typeface="Garamond" panose="02020404030301010803" pitchFamily="18" charset="0"/>
                  </a:rPr>
                  <a:t>Minkowski</a:t>
                </a:r>
                <a:r>
                  <a:rPr lang="en-IN" dirty="0">
                    <a:latin typeface="Garamond" panose="02020404030301010803" pitchFamily="18" charset="0"/>
                  </a:rPr>
                  <a:t> observer. 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𝐼𝑛𝑒𝑟𝑡𝑖𝑎𝑙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𝑅𝑖𝑛𝑑𝑙𝑒𝑟</m:t>
                        </m:r>
                      </m:sub>
                    </m:sSub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depends on the acceleration and can be measured.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2694D-754C-F5AE-FC31-314F6A6E0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9" y="2111829"/>
                <a:ext cx="9820656" cy="4136571"/>
              </a:xfrm>
              <a:blipFill>
                <a:blip r:embed="rId2"/>
                <a:stretch>
                  <a:fillRect l="-1738" t="-2946" r="-13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10F9C-9076-2C43-3916-42C32B8BC4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5E93-5F46-06BC-0AFE-F76C50A2B9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514559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73F51-3A6B-92DF-A2CF-48AC26B6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70" y="0"/>
            <a:ext cx="7479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21A401-0C3E-47CB-0B40-9F3D6DF0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332" y="0"/>
            <a:ext cx="611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5327E6-13FB-2F71-A207-72E15A01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BA20C7-F48C-429D-2FA7-B7B83A800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285995" cy="16855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788E-706D-5D5C-B17F-51759A2C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9E8E-7F0D-C4E6-CC87-3F8B896EF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2E1F38AB-E038-4CD1-618A-52B12F7A4B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A77C80-D935-F537-F818-8C03F02AF5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1972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703999-0627-E209-2471-30DBE4AD3C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3647" y="3803904"/>
            <a:ext cx="1807609" cy="1143000"/>
          </a:xfrm>
        </p:spPr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Fulling studies Scalar fields in universes of constant curvature. Proves non-uniqueness of canonical quantization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670FB6E-8396-CF15-B901-347F21C066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A58C4-B167-911B-151E-289752AE22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1974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EC4B8C-DA99-ED1F-A340-C03D85FEEB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08960" y="3803606"/>
            <a:ext cx="1620520" cy="1143000"/>
          </a:xfrm>
        </p:spPr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Hawking and Davies start working on particle creation effects in general relativity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D1FC7473-B976-1C94-F51C-63C1354C68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2FC2AA-1AF5-2B4E-0A3F-ADBC8EED82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1975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F88EBF3-B74B-2BAE-FD85-77076F5567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15560" y="3803606"/>
            <a:ext cx="1620520" cy="1143000"/>
          </a:xfrm>
        </p:spPr>
        <p:txBody>
          <a:bodyPr/>
          <a:lstStyle/>
          <a:p>
            <a:pPr lvl="0"/>
            <a:r>
              <a:rPr lang="en-US" dirty="0">
                <a:latin typeface="Garamond" panose="02020404030301010803" pitchFamily="18" charset="0"/>
              </a:rPr>
              <a:t>Davies and Hawking publish results in the same year taking very different approaches.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FE9BB50-1FAA-348B-F236-D51B9527BE3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E29500-4B8C-7CD9-C95A-3169C7062B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1976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E8877F-2403-58C2-433E-4426147008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22160" y="3803606"/>
            <a:ext cx="1620520" cy="114300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Unruh publishes his notes on Black hole evaporation. Hawking and </a:t>
            </a:r>
            <a:r>
              <a:rPr lang="en-US" dirty="0" err="1">
                <a:latin typeface="Garamond" panose="02020404030301010803" pitchFamily="18" charset="0"/>
              </a:rPr>
              <a:t>Hartle</a:t>
            </a:r>
            <a:r>
              <a:rPr lang="en-US" dirty="0">
                <a:latin typeface="Garamond" panose="02020404030301010803" pitchFamily="18" charset="0"/>
              </a:rPr>
              <a:t> use path integrals to rederive the result.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158572BB-F863-F698-0C6D-57D4F3772E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A6F37A-B065-126D-BAD3-C956D8BD871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2122714" cy="411476"/>
          </a:xfrm>
        </p:spPr>
        <p:txBody>
          <a:bodyPr/>
          <a:lstStyle/>
          <a:p>
            <a:r>
              <a:rPr lang="en-US" dirty="0"/>
              <a:t>Till Present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AE2A7F3-EC70-CDB1-A10E-1EEDBFBDD5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Researchers working to put these notions on a concrete basis.</a:t>
            </a:r>
          </a:p>
        </p:txBody>
      </p:sp>
    </p:spTree>
    <p:extLst>
      <p:ext uri="{BB962C8B-B14F-4D97-AF65-F5344CB8AC3E}">
        <p14:creationId xmlns:p14="http://schemas.microsoft.com/office/powerpoint/2010/main" val="75888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2798845"/>
            <a:ext cx="9120570" cy="2215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30" name="Picture 6" descr="IISc Seal Master logo Black">
            <a:extLst>
              <a:ext uri="{FF2B5EF4-FFF2-40B4-BE49-F238E27FC236}">
                <a16:creationId xmlns:a16="http://schemas.microsoft.com/office/drawing/2014/main" id="{826575A0-BE60-9E5D-8287-130FE7D9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71" y="195942"/>
            <a:ext cx="1296617" cy="129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00" y="872833"/>
            <a:ext cx="9889000" cy="869426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/>
              <a:t>Quantum Field Theory in Curved Spacetime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6A9C0-C179-91A6-2C1D-BBFDA96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3643061"/>
            <a:ext cx="3710013" cy="1148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F58C7D-8FA3-AE59-1A5B-E5C9D836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868" y="3273778"/>
            <a:ext cx="6560570" cy="18868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3D9BA6-2FAD-16C7-3D2B-852A80885164}"/>
              </a:ext>
            </a:extLst>
          </p:cNvPr>
          <p:cNvSpPr txBox="1"/>
          <p:nvPr/>
        </p:nvSpPr>
        <p:spPr>
          <a:xfrm>
            <a:off x="6508185" y="2350448"/>
            <a:ext cx="388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Maximal </a:t>
            </a:r>
            <a:r>
              <a:rPr lang="en-IN" sz="2400" dirty="0" err="1">
                <a:latin typeface="Garamond" panose="02020404030301010803" pitchFamily="18" charset="0"/>
              </a:rPr>
              <a:t>Minkowski</a:t>
            </a:r>
            <a:r>
              <a:rPr lang="en-IN" sz="2400" dirty="0">
                <a:latin typeface="Garamond" panose="02020404030301010803" pitchFamily="18" charset="0"/>
              </a:rPr>
              <a:t> Spacetime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527E7-2C50-2D1E-2346-A3052556860E}"/>
              </a:ext>
            </a:extLst>
          </p:cNvPr>
          <p:cNvSpPr txBox="1"/>
          <p:nvPr/>
        </p:nvSpPr>
        <p:spPr>
          <a:xfrm>
            <a:off x="7238321" y="5650211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Generic Spacetime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7B3455-A399-5315-0C79-0720306A1445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8451153" y="2812113"/>
            <a:ext cx="0" cy="461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505460-151E-B43C-9681-A0A9B1361FD0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8451153" y="5160620"/>
            <a:ext cx="0" cy="489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414617-9562-884B-7B9C-4D8E24FEB82B}"/>
              </a:ext>
            </a:extLst>
          </p:cNvPr>
          <p:cNvCxnSpPr>
            <a:stCxn id="8" idx="3"/>
          </p:cNvCxnSpPr>
          <p:nvPr/>
        </p:nvCxnSpPr>
        <p:spPr>
          <a:xfrm flipV="1">
            <a:off x="4720106" y="3528811"/>
            <a:ext cx="1065074" cy="688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57DFA2-B03A-969B-A73F-ADC2B2E7A5C0}"/>
              </a:ext>
            </a:extLst>
          </p:cNvPr>
          <p:cNvCxnSpPr>
            <a:stCxn id="8" idx="3"/>
          </p:cNvCxnSpPr>
          <p:nvPr/>
        </p:nvCxnSpPr>
        <p:spPr>
          <a:xfrm>
            <a:off x="4720106" y="4217199"/>
            <a:ext cx="554495" cy="47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4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89AD-46A3-7F2B-D628-D811FAC4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175" y="742088"/>
            <a:ext cx="4664471" cy="871540"/>
          </a:xfrm>
        </p:spPr>
        <p:txBody>
          <a:bodyPr/>
          <a:lstStyle/>
          <a:p>
            <a:r>
              <a:rPr lang="en-IN" sz="4000" dirty="0"/>
              <a:t>Qualitative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68E3-577A-C3D2-0709-BB8E7CE9B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7" y="2493067"/>
            <a:ext cx="3932237" cy="2842624"/>
          </a:xfrm>
        </p:spPr>
        <p:txBody>
          <a:bodyPr/>
          <a:lstStyle/>
          <a:p>
            <a:r>
              <a:rPr lang="en-IN" sz="1800">
                <a:latin typeface="Garamond" panose="02020404030301010803" pitchFamily="18" charset="0"/>
              </a:rPr>
              <a:t>Semiclassical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Garamond" panose="02020404030301010803" pitchFamily="18" charset="0"/>
              </a:rPr>
              <a:t>Metric is Classical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Garamond" panose="02020404030301010803" pitchFamily="18" charset="0"/>
              </a:rPr>
              <a:t>Matter is Quantized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latin typeface="Garamond" panose="02020404030301010803" pitchFamily="18" charset="0"/>
            </a:endParaRPr>
          </a:p>
          <a:p>
            <a:r>
              <a:rPr lang="en-IN" sz="1800" b="1">
                <a:latin typeface="Garamond" panose="02020404030301010803" pitchFamily="18" charset="0"/>
              </a:rPr>
              <a:t>Particle-Antiparticle Pairs</a:t>
            </a:r>
            <a:endParaRPr lang="en-IN" sz="180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>
                <a:latin typeface="Garamond" panose="02020404030301010803" pitchFamily="18" charset="0"/>
              </a:rPr>
              <a:t>Positive ‘Energy’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>
                <a:latin typeface="Garamond" panose="02020404030301010803" pitchFamily="18" charset="0"/>
              </a:rPr>
              <a:t>Negative ‘Energy’</a:t>
            </a:r>
            <a:endParaRPr lang="en-IN" sz="1800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2F32A-DEAF-B29E-5B18-DC88504D7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8BCBC-DD84-D2B2-EFB1-FBDF6E2B7C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1026" name="Picture 2" descr="Why Black Holes Emit Light. A Simplified Explanation of the Physics… | by  Marco Tavora Ph.D. | Towards Data Science">
            <a:extLst>
              <a:ext uri="{FF2B5EF4-FFF2-40B4-BE49-F238E27FC236}">
                <a16:creationId xmlns:a16="http://schemas.microsoft.com/office/drawing/2014/main" id="{EFFAC907-4910-5269-A0F3-0A083FF93EB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" b="2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944A9-67B3-5B79-D47C-66F0EB08291A}"/>
              </a:ext>
            </a:extLst>
          </p:cNvPr>
          <p:cNvSpPr txBox="1"/>
          <p:nvPr/>
        </p:nvSpPr>
        <p:spPr>
          <a:xfrm>
            <a:off x="7299461" y="6203951"/>
            <a:ext cx="19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Credits: Marco </a:t>
            </a:r>
            <a:r>
              <a:rPr lang="en-IN" dirty="0" err="1"/>
              <a:t>Tavora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84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9C223B4-94AD-24A2-E40A-C8514A9992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1CCAE2-20E7-A364-3BD0-8A4D8B82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EXPLICIT QUANTUM FIELD THEORY</a:t>
            </a:r>
            <a:endParaRPr lang="en-IN" sz="5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72814-4F4C-CE88-D854-594891830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E0B44-65BB-0C46-7DAA-5724940D88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19800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B4686-23EA-0FBC-18C2-F7A2BBA551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450975"/>
            <a:ext cx="1784350" cy="190500"/>
          </a:xfrm>
        </p:spPr>
        <p:txBody>
          <a:bodyPr/>
          <a:lstStyle/>
          <a:p>
            <a:r>
              <a:rPr lang="en-US" dirty="0"/>
              <a:t>Explicit QFT</a:t>
            </a:r>
          </a:p>
        </p:txBody>
      </p:sp>
    </p:spTree>
    <p:extLst>
      <p:ext uri="{BB962C8B-B14F-4D97-AF65-F5344CB8AC3E}">
        <p14:creationId xmlns:p14="http://schemas.microsoft.com/office/powerpoint/2010/main" val="78333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44" y="725510"/>
            <a:ext cx="10058400" cy="639651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/>
              <a:t>Spherically Collapsing Matter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D58A-3E7D-D718-3CD0-F74183B4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34" y="1855945"/>
            <a:ext cx="6774387" cy="435254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0624" y="6019801"/>
            <a:ext cx="457200" cy="184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DF2D63-3FF5-D547-96B9-BE9CCD1AB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2" y="1451496"/>
            <a:ext cx="1784352" cy="18945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Explicit QFT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431966-9710-B6C1-68B8-4EBABE712BF2}"/>
              </a:ext>
            </a:extLst>
          </p:cNvPr>
          <p:cNvSpPr txBox="1"/>
          <p:nvPr/>
        </p:nvSpPr>
        <p:spPr>
          <a:xfrm>
            <a:off x="2508400" y="4097274"/>
            <a:ext cx="379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aramond" panose="02020404030301010803" pitchFamily="18" charset="0"/>
              </a:rPr>
              <a:t>Why is this important?</a:t>
            </a:r>
            <a:endParaRPr lang="en-IN" sz="3200" dirty="0">
              <a:latin typeface="Garamond" panose="020204040303010108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3EE93-396F-E697-9784-CD75E43E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Time-Reversal Symmetry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B3BD7-4847-CFC5-D9A6-1F69E1C8B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345" y="1597619"/>
            <a:ext cx="2304246" cy="7044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266E0-0A1E-1C8E-5C0A-E951D37A75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2AAAD-E130-6EA7-4CDF-34932A36A6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Explicit QFT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067DA9-3AB1-D0D1-F9FA-8D9409D1D2CB}"/>
                  </a:ext>
                </a:extLst>
              </p:cNvPr>
              <p:cNvSpPr txBox="1"/>
              <p:nvPr/>
            </p:nvSpPr>
            <p:spPr>
              <a:xfrm>
                <a:off x="1295399" y="1700771"/>
                <a:ext cx="1889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Incoming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b="0" dirty="0"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067DA9-3AB1-D0D1-F9FA-8D9409D1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9" y="1700771"/>
                <a:ext cx="1889492" cy="369332"/>
              </a:xfrm>
              <a:prstGeom prst="rect">
                <a:avLst/>
              </a:prstGeom>
              <a:blipFill>
                <a:blip r:embed="rId3"/>
                <a:stretch>
                  <a:fillRect l="-2581" t="-819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7CB1BB-E18D-41E1-9CA8-235FDD708EF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84891" y="1885437"/>
            <a:ext cx="7034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CA429A-EF22-ED13-EE8B-E608D3FF6C70}"/>
                  </a:ext>
                </a:extLst>
              </p:cNvPr>
              <p:cNvSpPr txBox="1"/>
              <p:nvPr/>
            </p:nvSpPr>
            <p:spPr>
              <a:xfrm>
                <a:off x="1295399" y="2510269"/>
                <a:ext cx="1889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Incoming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IN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CA429A-EF22-ED13-EE8B-E608D3FF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9" y="2510269"/>
                <a:ext cx="1889492" cy="369332"/>
              </a:xfrm>
              <a:prstGeom prst="rect">
                <a:avLst/>
              </a:prstGeom>
              <a:blipFill>
                <a:blip r:embed="rId4"/>
                <a:stretch>
                  <a:fillRect l="-2581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662E3D0-A499-9856-4014-1A43007F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863" y="2438401"/>
            <a:ext cx="3735948" cy="64547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C80120-32A9-388A-AF6C-F311AD033D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184891" y="2694935"/>
            <a:ext cx="7034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4CED8FD-C605-E1EE-F4E7-F93D9D15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845" y="1449889"/>
            <a:ext cx="3201472" cy="4861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D711B8-931D-1AA6-83E6-FFAA4BB33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006" y="3611620"/>
            <a:ext cx="6543657" cy="2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19F3-DB34-16FD-3B8E-27461E7A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609600"/>
            <a:ext cx="10533847" cy="914400"/>
          </a:xfrm>
        </p:spPr>
        <p:txBody>
          <a:bodyPr/>
          <a:lstStyle/>
          <a:p>
            <a:pPr algn="ctr"/>
            <a:r>
              <a:rPr lang="en-IN" dirty="0"/>
              <a:t>Geometric Optics Approximation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727EBB-C6B0-32FD-4750-C4324C563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018" y="2061850"/>
            <a:ext cx="5359975" cy="4352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C8269-75E3-F4EB-5F1C-42D2E02E1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DA784-0641-4E58-B64D-3B96478CF0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Explicit QFT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0D7490-52DC-8F23-F408-242B93667A37}"/>
                  </a:ext>
                </a:extLst>
              </p:cNvPr>
              <p:cNvSpPr txBox="1"/>
              <p:nvPr/>
            </p:nvSpPr>
            <p:spPr>
              <a:xfrm>
                <a:off x="6787166" y="2240924"/>
                <a:ext cx="448081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Garamond" panose="02020404030301010803" pitchFamily="18" charset="0"/>
                  </a:rPr>
                  <a:t>In the canonical affine time parameter along the incoming null geodesics, the density of surfaces of constant phase near the event horizon increases exponentially. 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r>
                  <a:rPr lang="en-IN" dirty="0">
                    <a:latin typeface="Garamond" panose="02020404030301010803" pitchFamily="18" charset="0"/>
                  </a:rPr>
                  <a:t>We find the phase in this large frequency (WKB) approximation to be:</a:t>
                </a: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endParaRPr lang="en-IN" dirty="0">
                  <a:latin typeface="Garamond" panose="02020404030301010803" pitchFamily="18" charset="0"/>
                </a:endParaRPr>
              </a:p>
              <a:p>
                <a:r>
                  <a:rPr lang="en-IN" dirty="0">
                    <a:latin typeface="Garamond" panose="02020404030301010803" pitchFamily="18" charset="0"/>
                  </a:rPr>
                  <a:t>where C and D are constants,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is the frequency and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IN" dirty="0">
                    <a:latin typeface="Garamond" panose="02020404030301010803" pitchFamily="18" charset="0"/>
                  </a:rPr>
                  <a:t> is the surface gravity.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0D7490-52DC-8F23-F408-242B9366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66" y="2240924"/>
                <a:ext cx="4480816" cy="3416320"/>
              </a:xfrm>
              <a:prstGeom prst="rect">
                <a:avLst/>
              </a:prstGeom>
              <a:blipFill>
                <a:blip r:embed="rId3"/>
                <a:stretch>
                  <a:fillRect l="-1088" t="-1071" r="-2041" b="-2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01CB8D-190F-0AC5-CC1E-01E9A7DC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166" y="4272249"/>
            <a:ext cx="4352180" cy="7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4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{4DBF1EA9-57DC-4435-80DD-3312558C4D6B}tf67061901_win32</Template>
  <TotalTime>544</TotalTime>
  <Words>990</Words>
  <Application>Microsoft Office PowerPoint</Application>
  <PresentationFormat>Widescreen</PresentationFormat>
  <Paragraphs>194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Daytona Condensed Light</vt:lpstr>
      <vt:lpstr>Garamond</vt:lpstr>
      <vt:lpstr>Georgia Pro Light</vt:lpstr>
      <vt:lpstr>Posterama</vt:lpstr>
      <vt:lpstr>Office Theme</vt:lpstr>
      <vt:lpstr>Hawking Radiation  And Unruh Temperature with Recent Phenomenology</vt:lpstr>
      <vt:lpstr>iNTRODUCTION</vt:lpstr>
      <vt:lpstr>Curvature and Particle Creation</vt:lpstr>
      <vt:lpstr>Quantum Field Theory in Curved Spacetime</vt:lpstr>
      <vt:lpstr>Qualitative Picture</vt:lpstr>
      <vt:lpstr>EXPLICIT QUANTUM FIELD THEORY</vt:lpstr>
      <vt:lpstr>Spherically Collapsing Matter</vt:lpstr>
      <vt:lpstr>Time-Reversal Symmetry</vt:lpstr>
      <vt:lpstr>Geometric Optics Approximation</vt:lpstr>
      <vt:lpstr>Some Algebra </vt:lpstr>
      <vt:lpstr>Intermediate results</vt:lpstr>
      <vt:lpstr>PowerPoint Presentation</vt:lpstr>
      <vt:lpstr>Path Integral Formulation</vt:lpstr>
      <vt:lpstr>What is a Propagator?</vt:lpstr>
      <vt:lpstr>Analyticity properties 1</vt:lpstr>
      <vt:lpstr>Analyticity properties 2</vt:lpstr>
      <vt:lpstr>Temperature of Black Hole</vt:lpstr>
      <vt:lpstr>Rindler Coordinates</vt:lpstr>
      <vt:lpstr>Euclidean Field Theory</vt:lpstr>
      <vt:lpstr>Density Matrix Formalism</vt:lpstr>
      <vt:lpstr>Rindler vs Schwarzschild</vt:lpstr>
      <vt:lpstr>Response functions</vt:lpstr>
      <vt:lpstr>Unruh-DeWitt Detector</vt:lpstr>
      <vt:lpstr>InertiaL Observers</vt:lpstr>
      <vt:lpstr>Just Starting to Accelerate</vt:lpstr>
      <vt:lpstr>Just Stopped Accelerating</vt:lpstr>
      <vt:lpstr>Experiments</vt:lpstr>
      <vt:lpstr>Decay of Accelerated Protons</vt:lpstr>
      <vt:lpstr>Recoil Radiation in crystals</vt:lpstr>
      <vt:lpstr>Proposal to Measure Berry Phase Difference</vt:lpstr>
      <vt:lpstr>PowerPoint Presentation</vt:lpstr>
      <vt:lpstr>PowerPoint Presentation</vt:lpstr>
      <vt:lpstr>Timeline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Hawking Radiation And Unruh Temperature with Recent Phenomenology</dc:title>
  <dc:creator>Nikshay Chugh</dc:creator>
  <cp:lastModifiedBy>Nikshay Chugh</cp:lastModifiedBy>
  <cp:revision>14</cp:revision>
  <dcterms:created xsi:type="dcterms:W3CDTF">2024-04-12T15:38:30Z</dcterms:created>
  <dcterms:modified xsi:type="dcterms:W3CDTF">2024-04-13T01:01:57Z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